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679583"/>
            <a:ext cx="7886700" cy="36244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圖片版面配置區 7"/>
          <p:cNvSpPr>
            <a:spLocks noGrp="1"/>
          </p:cNvSpPr>
          <p:nvPr>
            <p:ph type="pic" sz="quarter" idx="13"/>
          </p:nvPr>
        </p:nvSpPr>
        <p:spPr>
          <a:xfrm>
            <a:off x="1046162" y="1867795"/>
            <a:ext cx="7469188" cy="3617913"/>
          </a:xfrm>
          <a:prstGeom prst="roundRect">
            <a:avLst>
              <a:gd name="adj" fmla="val 44077"/>
            </a:avLst>
          </a:prstGeom>
          <a:ln w="76200">
            <a:solidFill>
              <a:srgbClr val="00B0F0"/>
            </a:solidFill>
          </a:ln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0420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068" y="1645345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新年大餐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>
            <a:off x="7600950" y="570707"/>
            <a:ext cx="914400" cy="914400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春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新年大餐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zh-TW" altLang="en-US"/>
          </a:p>
        </p:txBody>
      </p:sp>
      <p:pic>
        <p:nvPicPr>
          <p:cNvPr id="6" name="圖片版面配置區 5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64" b="1266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新年大餐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2022-01-20T06:13:59Z</dcterms:modified>
</cp:coreProperties>
</file>