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5" r:id="rId3"/>
  </p:sldMasterIdLst>
  <p:sldIdLst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571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150478" y="7256858"/>
            <a:ext cx="613445" cy="96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869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6768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75269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29829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637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09339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8071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V="1">
            <a:off x="1463537" y="6356351"/>
            <a:ext cx="7886700" cy="1614755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57350" y="5545799"/>
            <a:ext cx="5829300" cy="987523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150478" y="7256858"/>
            <a:ext cx="613445" cy="96979"/>
          </a:xfrm>
          <a:prstGeom prst="rect">
            <a:avLst/>
          </a:prstGeom>
        </p:spPr>
      </p:pic>
      <p:sp>
        <p:nvSpPr>
          <p:cNvPr id="9" name="圖片版面配置區 8"/>
          <p:cNvSpPr>
            <a:spLocks noGrp="1"/>
          </p:cNvSpPr>
          <p:nvPr>
            <p:ph type="pic" sz="quarter" idx="13"/>
          </p:nvPr>
        </p:nvSpPr>
        <p:spPr>
          <a:xfrm>
            <a:off x="776288" y="1704710"/>
            <a:ext cx="6710362" cy="358140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0" name="笑臉 9"/>
          <p:cNvSpPr/>
          <p:nvPr userDrawn="1"/>
        </p:nvSpPr>
        <p:spPr>
          <a:xfrm>
            <a:off x="3696237" y="3219718"/>
            <a:ext cx="51515" cy="45719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13683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60888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96488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66984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FA35E-EBFD-4C4F-BC33-A9CD679BA44E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E96E8-6A21-4D06-A739-13286C98FF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84570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FA35E-EBFD-4C4F-BC33-A9CD679BA44E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E96E8-6A21-4D06-A739-13286C98FF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35815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FA35E-EBFD-4C4F-BC33-A9CD679BA44E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E96E8-6A21-4D06-A739-13286C98FF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802318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FA35E-EBFD-4C4F-BC33-A9CD679BA44E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E96E8-6A21-4D06-A739-13286C98FF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05506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FA35E-EBFD-4C4F-BC33-A9CD679BA44E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E96E8-6A21-4D06-A739-13286C98FF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61070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FA35E-EBFD-4C4F-BC33-A9CD679BA44E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E96E8-6A21-4D06-A739-13286C98FF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3069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FA35E-EBFD-4C4F-BC33-A9CD679BA44E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E96E8-6A21-4D06-A739-13286C98FF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2516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FA35E-EBFD-4C4F-BC33-A9CD679BA44E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E96E8-6A21-4D06-A739-13286C98FF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96828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FA35E-EBFD-4C4F-BC33-A9CD679BA44E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E96E8-6A21-4D06-A739-13286C98FF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85218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FA35E-EBFD-4C4F-BC33-A9CD679BA44E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E96E8-6A21-4D06-A739-13286C98FF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07043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FA35E-EBFD-4C4F-BC33-A9CD679BA44E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E96E8-6A21-4D06-A739-13286C98FF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5665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159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5847007"/>
            <a:ext cx="7886700" cy="3299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4873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FA35E-EBFD-4C4F-BC33-A9CD679BA44E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E96E8-6A21-4D06-A739-13286C98FF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9368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新年快樂 </a:t>
            </a:r>
            <a:r>
              <a:rPr lang="en-US" altLang="zh-TW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:</a:t>
            </a:r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大吉大利</a:t>
            </a:r>
            <a:endParaRPr lang="zh-TW" altLang="en-US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56" y="105757"/>
            <a:ext cx="901587" cy="825397"/>
          </a:xfrm>
        </p:spPr>
      </p:pic>
      <p:pic>
        <p:nvPicPr>
          <p:cNvPr id="6" name="圖片版面配置區 5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62" b="8862"/>
          <a:stretch>
            <a:fillRect/>
          </a:stretch>
        </p:blipFill>
        <p:spPr/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5509" y="0"/>
            <a:ext cx="1269841" cy="14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3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3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文鼎中鋼筆行楷</vt:lpstr>
      <vt:lpstr>新細明體</vt:lpstr>
      <vt:lpstr>Arial</vt:lpstr>
      <vt:lpstr>Calibri</vt:lpstr>
      <vt:lpstr>Calibri Light</vt:lpstr>
      <vt:lpstr>Office 佈景主題</vt:lpstr>
      <vt:lpstr>1_Office 佈景主題</vt:lpstr>
      <vt:lpstr>自訂設計</vt:lpstr>
      <vt:lpstr>新年快樂 :大吉大利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2022-01-20T06:09:25Z</dcterms:modified>
</cp:coreProperties>
</file>