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30462F-1CA9-4ED6-A3A8-29BDB382F039}" type="doc">
      <dgm:prSet loTypeId="urn:microsoft.com/office/officeart/2005/8/layout/hList7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948F6D5-5359-4A29-B686-EBCF9F206B37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ADDE8381-9719-41A0-8254-A0BBD3BC5677}" type="parTrans" cxnId="{8BA4B0C5-374C-4CAC-9021-A83070BE9995}">
      <dgm:prSet/>
      <dgm:spPr/>
      <dgm:t>
        <a:bodyPr/>
        <a:lstStyle/>
        <a:p>
          <a:endParaRPr lang="zh-TW" altLang="en-US"/>
        </a:p>
      </dgm:t>
    </dgm:pt>
    <dgm:pt modelId="{DFC27371-393B-4C50-AA3B-851ED14590BF}" type="sibTrans" cxnId="{8BA4B0C5-374C-4CAC-9021-A83070BE9995}">
      <dgm:prSet/>
      <dgm:spPr/>
      <dgm:t>
        <a:bodyPr/>
        <a:lstStyle/>
        <a:p>
          <a:endParaRPr lang="zh-TW" altLang="en-US"/>
        </a:p>
      </dgm:t>
    </dgm:pt>
    <dgm:pt modelId="{BF4B57AC-2390-4EF0-8847-97FBFE2DFF3D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863D7455-03DA-47C4-968C-12A596495195}" type="parTrans" cxnId="{9717961B-15D6-43F9-830E-3FE14A39E489}">
      <dgm:prSet/>
      <dgm:spPr/>
      <dgm:t>
        <a:bodyPr/>
        <a:lstStyle/>
        <a:p>
          <a:endParaRPr lang="zh-TW" altLang="en-US"/>
        </a:p>
      </dgm:t>
    </dgm:pt>
    <dgm:pt modelId="{2A8F68A0-9F26-484A-AA19-20D5DA75B302}" type="sibTrans" cxnId="{9717961B-15D6-43F9-830E-3FE14A39E489}">
      <dgm:prSet/>
      <dgm:spPr/>
      <dgm:t>
        <a:bodyPr/>
        <a:lstStyle/>
        <a:p>
          <a:endParaRPr lang="zh-TW" altLang="en-US"/>
        </a:p>
      </dgm:t>
    </dgm:pt>
    <dgm:pt modelId="{0BAB3B32-C637-4D90-8EC8-C933D567686C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9F7D9770-5313-4BED-B64A-2CFFD14F02D4}" type="parTrans" cxnId="{39CD5DA6-4920-462D-8285-B4415EC56057}">
      <dgm:prSet/>
      <dgm:spPr/>
      <dgm:t>
        <a:bodyPr/>
        <a:lstStyle/>
        <a:p>
          <a:endParaRPr lang="zh-TW" altLang="en-US"/>
        </a:p>
      </dgm:t>
    </dgm:pt>
    <dgm:pt modelId="{7EA2808D-D905-4C1D-9298-623280EE6707}" type="sibTrans" cxnId="{39CD5DA6-4920-462D-8285-B4415EC56057}">
      <dgm:prSet/>
      <dgm:spPr/>
      <dgm:t>
        <a:bodyPr/>
        <a:lstStyle/>
        <a:p>
          <a:endParaRPr lang="zh-TW" altLang="en-US"/>
        </a:p>
      </dgm:t>
    </dgm:pt>
    <dgm:pt modelId="{48774E0F-BF91-4261-86BD-730FE3410BFD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C8BED56E-AB43-489B-A09D-124E0DCD0FDD}" type="parTrans" cxnId="{489E1FEE-2D7D-4A90-AAED-9D53681BBE88}">
      <dgm:prSet/>
      <dgm:spPr/>
      <dgm:t>
        <a:bodyPr/>
        <a:lstStyle/>
        <a:p>
          <a:endParaRPr lang="zh-TW" altLang="en-US"/>
        </a:p>
      </dgm:t>
    </dgm:pt>
    <dgm:pt modelId="{CFD96ADB-116D-4C9F-85D1-3E00D6335C37}" type="sibTrans" cxnId="{489E1FEE-2D7D-4A90-AAED-9D53681BBE88}">
      <dgm:prSet/>
      <dgm:spPr/>
      <dgm:t>
        <a:bodyPr/>
        <a:lstStyle/>
        <a:p>
          <a:endParaRPr lang="zh-TW" altLang="en-US"/>
        </a:p>
      </dgm:t>
    </dgm:pt>
    <dgm:pt modelId="{BFEB29C1-B663-404A-9912-95AECA10AA79}" type="pres">
      <dgm:prSet presAssocID="{2B30462F-1CA9-4ED6-A3A8-29BDB382F03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DA8557A-965E-48EC-8290-64E3359FF987}" type="pres">
      <dgm:prSet presAssocID="{2B30462F-1CA9-4ED6-A3A8-29BDB382F039}" presName="fgShape" presStyleLbl="fgShp" presStyleIdx="0" presStyleCnt="1"/>
      <dgm:spPr/>
    </dgm:pt>
    <dgm:pt modelId="{C51695A4-227A-4807-904B-9ED153A4FE85}" type="pres">
      <dgm:prSet presAssocID="{2B30462F-1CA9-4ED6-A3A8-29BDB382F039}" presName="linComp" presStyleCnt="0"/>
      <dgm:spPr/>
    </dgm:pt>
    <dgm:pt modelId="{8531DF56-79B8-4B9D-A5F7-60709CD61AEB}" type="pres">
      <dgm:prSet presAssocID="{6948F6D5-5359-4A29-B686-EBCF9F206B37}" presName="compNode" presStyleCnt="0"/>
      <dgm:spPr/>
    </dgm:pt>
    <dgm:pt modelId="{9E311E9A-A0CC-4424-A32F-F590A958216C}" type="pres">
      <dgm:prSet presAssocID="{6948F6D5-5359-4A29-B686-EBCF9F206B3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BC934AD-0D8B-43CA-AC11-4AA38078E662}" type="pres">
      <dgm:prSet presAssocID="{6948F6D5-5359-4A29-B686-EBCF9F206B3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4C2B1B-5466-41E7-828D-AACCF0F42C5C}" type="pres">
      <dgm:prSet presAssocID="{6948F6D5-5359-4A29-B686-EBCF9F206B37}" presName="invisiNode" presStyleLbl="node1" presStyleIdx="0" presStyleCnt="4"/>
      <dgm:spPr/>
    </dgm:pt>
    <dgm:pt modelId="{D0DA3EAE-4A0D-4171-AFB2-FC1C4A7852F4}" type="pres">
      <dgm:prSet presAssocID="{6948F6D5-5359-4A29-B686-EBCF9F206B3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E2D1A12-4F08-4C9E-AA85-E461A65CFB4A}" type="pres">
      <dgm:prSet presAssocID="{DFC27371-393B-4C50-AA3B-851ED14590B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78437DE-7FCF-4379-B86A-93F2664C96D5}" type="pres">
      <dgm:prSet presAssocID="{BF4B57AC-2390-4EF0-8847-97FBFE2DFF3D}" presName="compNode" presStyleCnt="0"/>
      <dgm:spPr/>
    </dgm:pt>
    <dgm:pt modelId="{586D0D76-6E10-42A1-B1DA-4B5BDEB448E6}" type="pres">
      <dgm:prSet presAssocID="{BF4B57AC-2390-4EF0-8847-97FBFE2DFF3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8B9F6DA5-D3D5-4E02-A41D-AAEA83D15AC1}" type="pres">
      <dgm:prSet presAssocID="{BF4B57AC-2390-4EF0-8847-97FBFE2DFF3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C22BFE-1A2B-45F3-A3A4-FB4BC898C77C}" type="pres">
      <dgm:prSet presAssocID="{BF4B57AC-2390-4EF0-8847-97FBFE2DFF3D}" presName="invisiNode" presStyleLbl="node1" presStyleIdx="1" presStyleCnt="4"/>
      <dgm:spPr/>
    </dgm:pt>
    <dgm:pt modelId="{DF45DF66-E952-4D54-9310-E6ACAC73A074}" type="pres">
      <dgm:prSet presAssocID="{BF4B57AC-2390-4EF0-8847-97FBFE2DFF3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CF81F70-DCD4-49D9-9CB9-177652941F51}" type="pres">
      <dgm:prSet presAssocID="{2A8F68A0-9F26-484A-AA19-20D5DA75B30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477BF0B-6E64-46B8-AB6F-ABE4B7A6CF60}" type="pres">
      <dgm:prSet presAssocID="{0BAB3B32-C637-4D90-8EC8-C933D567686C}" presName="compNode" presStyleCnt="0"/>
      <dgm:spPr/>
    </dgm:pt>
    <dgm:pt modelId="{72C2DFDE-3F9C-446E-BC68-C650AF587EB5}" type="pres">
      <dgm:prSet presAssocID="{0BAB3B32-C637-4D90-8EC8-C933D567686C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677711A0-C5F2-4A04-9B88-6F2586824C07}" type="pres">
      <dgm:prSet presAssocID="{0BAB3B32-C637-4D90-8EC8-C933D567686C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030678-9B0D-4F88-AE2C-4BADB9C23844}" type="pres">
      <dgm:prSet presAssocID="{0BAB3B32-C637-4D90-8EC8-C933D567686C}" presName="invisiNode" presStyleLbl="node1" presStyleIdx="2" presStyleCnt="4"/>
      <dgm:spPr/>
    </dgm:pt>
    <dgm:pt modelId="{96C0EDAB-8B20-4CBC-A752-638256EB9464}" type="pres">
      <dgm:prSet presAssocID="{0BAB3B32-C637-4D90-8EC8-C933D567686C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6E4A2E1-C3EE-4047-88D0-BF2ED6E527F3}" type="pres">
      <dgm:prSet presAssocID="{7EA2808D-D905-4C1D-9298-623280EE670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054D64A-A6EE-450C-9242-1F4B5967C951}" type="pres">
      <dgm:prSet presAssocID="{48774E0F-BF91-4261-86BD-730FE3410BFD}" presName="compNode" presStyleCnt="0"/>
      <dgm:spPr/>
    </dgm:pt>
    <dgm:pt modelId="{CBF13F00-9C1D-4A35-BF5B-01DC54F2AAFB}" type="pres">
      <dgm:prSet presAssocID="{48774E0F-BF91-4261-86BD-730FE3410BF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84F7A5F-30F6-48B5-8E8E-524C0E63FAA6}" type="pres">
      <dgm:prSet presAssocID="{48774E0F-BF91-4261-86BD-730FE3410BF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0F57EF-B735-4D35-9AC0-AA24E12F95A9}" type="pres">
      <dgm:prSet presAssocID="{48774E0F-BF91-4261-86BD-730FE3410BFD}" presName="invisiNode" presStyleLbl="node1" presStyleIdx="3" presStyleCnt="4"/>
      <dgm:spPr/>
    </dgm:pt>
    <dgm:pt modelId="{B4BE36ED-AE9B-45E8-B309-0CFFA82D446A}" type="pres">
      <dgm:prSet presAssocID="{48774E0F-BF91-4261-86BD-730FE3410BF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6AB3A18-C366-45C7-8326-ADBED2C9A554}" type="presOf" srcId="{48774E0F-BF91-4261-86BD-730FE3410BFD}" destId="{CBF13F00-9C1D-4A35-BF5B-01DC54F2AAFB}" srcOrd="0" destOrd="0" presId="urn:microsoft.com/office/officeart/2005/8/layout/hList7"/>
    <dgm:cxn modelId="{C58A20DF-D343-4390-938B-F273FD59A8C2}" type="presOf" srcId="{0BAB3B32-C637-4D90-8EC8-C933D567686C}" destId="{72C2DFDE-3F9C-446E-BC68-C650AF587EB5}" srcOrd="0" destOrd="0" presId="urn:microsoft.com/office/officeart/2005/8/layout/hList7"/>
    <dgm:cxn modelId="{E1BEC1BA-5A2E-4013-B546-F55847445EFA}" type="presOf" srcId="{BF4B57AC-2390-4EF0-8847-97FBFE2DFF3D}" destId="{8B9F6DA5-D3D5-4E02-A41D-AAEA83D15AC1}" srcOrd="1" destOrd="0" presId="urn:microsoft.com/office/officeart/2005/8/layout/hList7"/>
    <dgm:cxn modelId="{00E0B05B-5C71-4B8D-8061-C48C5D2D24D8}" type="presOf" srcId="{0BAB3B32-C637-4D90-8EC8-C933D567686C}" destId="{677711A0-C5F2-4A04-9B88-6F2586824C07}" srcOrd="1" destOrd="0" presId="urn:microsoft.com/office/officeart/2005/8/layout/hList7"/>
    <dgm:cxn modelId="{78B7A9E5-B48E-4D93-B7C0-D26CB95D7830}" type="presOf" srcId="{2A8F68A0-9F26-484A-AA19-20D5DA75B302}" destId="{BCF81F70-DCD4-49D9-9CB9-177652941F51}" srcOrd="0" destOrd="0" presId="urn:microsoft.com/office/officeart/2005/8/layout/hList7"/>
    <dgm:cxn modelId="{3F4765C4-C725-4919-8FE8-463968C3FD39}" type="presOf" srcId="{48774E0F-BF91-4261-86BD-730FE3410BFD}" destId="{A84F7A5F-30F6-48B5-8E8E-524C0E63FAA6}" srcOrd="1" destOrd="0" presId="urn:microsoft.com/office/officeart/2005/8/layout/hList7"/>
    <dgm:cxn modelId="{699CC9A7-BCF2-4814-B3FF-72615BBCC5D2}" type="presOf" srcId="{BF4B57AC-2390-4EF0-8847-97FBFE2DFF3D}" destId="{586D0D76-6E10-42A1-B1DA-4B5BDEB448E6}" srcOrd="0" destOrd="0" presId="urn:microsoft.com/office/officeart/2005/8/layout/hList7"/>
    <dgm:cxn modelId="{511E1B78-B9C8-4A7F-8A4C-555A67D15B52}" type="presOf" srcId="{6948F6D5-5359-4A29-B686-EBCF9F206B37}" destId="{9E311E9A-A0CC-4424-A32F-F590A958216C}" srcOrd="0" destOrd="0" presId="urn:microsoft.com/office/officeart/2005/8/layout/hList7"/>
    <dgm:cxn modelId="{E6C65889-5B62-4131-969C-B1A6221465F4}" type="presOf" srcId="{DFC27371-393B-4C50-AA3B-851ED14590BF}" destId="{2E2D1A12-4F08-4C9E-AA85-E461A65CFB4A}" srcOrd="0" destOrd="0" presId="urn:microsoft.com/office/officeart/2005/8/layout/hList7"/>
    <dgm:cxn modelId="{9717961B-15D6-43F9-830E-3FE14A39E489}" srcId="{2B30462F-1CA9-4ED6-A3A8-29BDB382F039}" destId="{BF4B57AC-2390-4EF0-8847-97FBFE2DFF3D}" srcOrd="1" destOrd="0" parTransId="{863D7455-03DA-47C4-968C-12A596495195}" sibTransId="{2A8F68A0-9F26-484A-AA19-20D5DA75B302}"/>
    <dgm:cxn modelId="{6C275513-A897-4F2B-B5CD-844F6E73D083}" type="presOf" srcId="{7EA2808D-D905-4C1D-9298-623280EE6707}" destId="{76E4A2E1-C3EE-4047-88D0-BF2ED6E527F3}" srcOrd="0" destOrd="0" presId="urn:microsoft.com/office/officeart/2005/8/layout/hList7"/>
    <dgm:cxn modelId="{489E1FEE-2D7D-4A90-AAED-9D53681BBE88}" srcId="{2B30462F-1CA9-4ED6-A3A8-29BDB382F039}" destId="{48774E0F-BF91-4261-86BD-730FE3410BFD}" srcOrd="3" destOrd="0" parTransId="{C8BED56E-AB43-489B-A09D-124E0DCD0FDD}" sibTransId="{CFD96ADB-116D-4C9F-85D1-3E00D6335C37}"/>
    <dgm:cxn modelId="{D87F4004-2BBE-440F-B430-E34DFB5EF074}" type="presOf" srcId="{2B30462F-1CA9-4ED6-A3A8-29BDB382F039}" destId="{BFEB29C1-B663-404A-9912-95AECA10AA79}" srcOrd="0" destOrd="0" presId="urn:microsoft.com/office/officeart/2005/8/layout/hList7"/>
    <dgm:cxn modelId="{8BA4B0C5-374C-4CAC-9021-A83070BE9995}" srcId="{2B30462F-1CA9-4ED6-A3A8-29BDB382F039}" destId="{6948F6D5-5359-4A29-B686-EBCF9F206B37}" srcOrd="0" destOrd="0" parTransId="{ADDE8381-9719-41A0-8254-A0BBD3BC5677}" sibTransId="{DFC27371-393B-4C50-AA3B-851ED14590BF}"/>
    <dgm:cxn modelId="{39CD5DA6-4920-462D-8285-B4415EC56057}" srcId="{2B30462F-1CA9-4ED6-A3A8-29BDB382F039}" destId="{0BAB3B32-C637-4D90-8EC8-C933D567686C}" srcOrd="2" destOrd="0" parTransId="{9F7D9770-5313-4BED-B64A-2CFFD14F02D4}" sibTransId="{7EA2808D-D905-4C1D-9298-623280EE6707}"/>
    <dgm:cxn modelId="{BA2405AC-0D6A-4BB0-A68E-15DEE1A039EA}" type="presOf" srcId="{6948F6D5-5359-4A29-B686-EBCF9F206B37}" destId="{7BC934AD-0D8B-43CA-AC11-4AA38078E662}" srcOrd="1" destOrd="0" presId="urn:microsoft.com/office/officeart/2005/8/layout/hList7"/>
    <dgm:cxn modelId="{DA941BDE-71D3-4C78-9F97-32F049A5D37D}" type="presParOf" srcId="{BFEB29C1-B663-404A-9912-95AECA10AA79}" destId="{FDA8557A-965E-48EC-8290-64E3359FF987}" srcOrd="0" destOrd="0" presId="urn:microsoft.com/office/officeart/2005/8/layout/hList7"/>
    <dgm:cxn modelId="{BB737BFA-FC5C-4AEC-BB7F-A805DFA0B330}" type="presParOf" srcId="{BFEB29C1-B663-404A-9912-95AECA10AA79}" destId="{C51695A4-227A-4807-904B-9ED153A4FE85}" srcOrd="1" destOrd="0" presId="urn:microsoft.com/office/officeart/2005/8/layout/hList7"/>
    <dgm:cxn modelId="{624905F6-3580-4354-BEF7-EE73695D01F9}" type="presParOf" srcId="{C51695A4-227A-4807-904B-9ED153A4FE85}" destId="{8531DF56-79B8-4B9D-A5F7-60709CD61AEB}" srcOrd="0" destOrd="0" presId="urn:microsoft.com/office/officeart/2005/8/layout/hList7"/>
    <dgm:cxn modelId="{840B55DC-4C02-4A2A-85F0-C752A1E1B23F}" type="presParOf" srcId="{8531DF56-79B8-4B9D-A5F7-60709CD61AEB}" destId="{9E311E9A-A0CC-4424-A32F-F590A958216C}" srcOrd="0" destOrd="0" presId="urn:microsoft.com/office/officeart/2005/8/layout/hList7"/>
    <dgm:cxn modelId="{EC769551-8122-4CA9-98A0-B86EA6F1797E}" type="presParOf" srcId="{8531DF56-79B8-4B9D-A5F7-60709CD61AEB}" destId="{7BC934AD-0D8B-43CA-AC11-4AA38078E662}" srcOrd="1" destOrd="0" presId="urn:microsoft.com/office/officeart/2005/8/layout/hList7"/>
    <dgm:cxn modelId="{0FDEFCD3-8F3C-4A6E-B72E-2D2C11B81566}" type="presParOf" srcId="{8531DF56-79B8-4B9D-A5F7-60709CD61AEB}" destId="{A64C2B1B-5466-41E7-828D-AACCF0F42C5C}" srcOrd="2" destOrd="0" presId="urn:microsoft.com/office/officeart/2005/8/layout/hList7"/>
    <dgm:cxn modelId="{A253F010-34C9-4BD1-A99F-98806D3BB557}" type="presParOf" srcId="{8531DF56-79B8-4B9D-A5F7-60709CD61AEB}" destId="{D0DA3EAE-4A0D-4171-AFB2-FC1C4A7852F4}" srcOrd="3" destOrd="0" presId="urn:microsoft.com/office/officeart/2005/8/layout/hList7"/>
    <dgm:cxn modelId="{331F8C02-08B0-4D34-B22A-9F2338FBD7FD}" type="presParOf" srcId="{C51695A4-227A-4807-904B-9ED153A4FE85}" destId="{2E2D1A12-4F08-4C9E-AA85-E461A65CFB4A}" srcOrd="1" destOrd="0" presId="urn:microsoft.com/office/officeart/2005/8/layout/hList7"/>
    <dgm:cxn modelId="{5BE53590-DC5A-42BB-B394-1DF99197BF27}" type="presParOf" srcId="{C51695A4-227A-4807-904B-9ED153A4FE85}" destId="{F78437DE-7FCF-4379-B86A-93F2664C96D5}" srcOrd="2" destOrd="0" presId="urn:microsoft.com/office/officeart/2005/8/layout/hList7"/>
    <dgm:cxn modelId="{0F47BA6A-9B83-492D-9FD7-59E1755723A0}" type="presParOf" srcId="{F78437DE-7FCF-4379-B86A-93F2664C96D5}" destId="{586D0D76-6E10-42A1-B1DA-4B5BDEB448E6}" srcOrd="0" destOrd="0" presId="urn:microsoft.com/office/officeart/2005/8/layout/hList7"/>
    <dgm:cxn modelId="{676A3DBC-9B64-4F86-8F50-979FCD04A0E6}" type="presParOf" srcId="{F78437DE-7FCF-4379-B86A-93F2664C96D5}" destId="{8B9F6DA5-D3D5-4E02-A41D-AAEA83D15AC1}" srcOrd="1" destOrd="0" presId="urn:microsoft.com/office/officeart/2005/8/layout/hList7"/>
    <dgm:cxn modelId="{CE62CFE9-A3C6-494F-A1DE-7BF6454CB2B4}" type="presParOf" srcId="{F78437DE-7FCF-4379-B86A-93F2664C96D5}" destId="{F9C22BFE-1A2B-45F3-A3A4-FB4BC898C77C}" srcOrd="2" destOrd="0" presId="urn:microsoft.com/office/officeart/2005/8/layout/hList7"/>
    <dgm:cxn modelId="{D09849F8-39D2-4B6A-900A-26084D723D7F}" type="presParOf" srcId="{F78437DE-7FCF-4379-B86A-93F2664C96D5}" destId="{DF45DF66-E952-4D54-9310-E6ACAC73A074}" srcOrd="3" destOrd="0" presId="urn:microsoft.com/office/officeart/2005/8/layout/hList7"/>
    <dgm:cxn modelId="{C9F83CD5-B1FA-4E4C-A074-EDA8E663C926}" type="presParOf" srcId="{C51695A4-227A-4807-904B-9ED153A4FE85}" destId="{BCF81F70-DCD4-49D9-9CB9-177652941F51}" srcOrd="3" destOrd="0" presId="urn:microsoft.com/office/officeart/2005/8/layout/hList7"/>
    <dgm:cxn modelId="{29719A48-5B98-433C-BBCB-55BB8EF84ACE}" type="presParOf" srcId="{C51695A4-227A-4807-904B-9ED153A4FE85}" destId="{B477BF0B-6E64-46B8-AB6F-ABE4B7A6CF60}" srcOrd="4" destOrd="0" presId="urn:microsoft.com/office/officeart/2005/8/layout/hList7"/>
    <dgm:cxn modelId="{6D5A39E3-08CE-4DD1-B7E0-6FE89C537134}" type="presParOf" srcId="{B477BF0B-6E64-46B8-AB6F-ABE4B7A6CF60}" destId="{72C2DFDE-3F9C-446E-BC68-C650AF587EB5}" srcOrd="0" destOrd="0" presId="urn:microsoft.com/office/officeart/2005/8/layout/hList7"/>
    <dgm:cxn modelId="{5CC07A8D-D9D4-4F5A-BA01-E3FE271B4844}" type="presParOf" srcId="{B477BF0B-6E64-46B8-AB6F-ABE4B7A6CF60}" destId="{677711A0-C5F2-4A04-9B88-6F2586824C07}" srcOrd="1" destOrd="0" presId="urn:microsoft.com/office/officeart/2005/8/layout/hList7"/>
    <dgm:cxn modelId="{AA98BAC9-0015-432E-88D5-86F605366E4C}" type="presParOf" srcId="{B477BF0B-6E64-46B8-AB6F-ABE4B7A6CF60}" destId="{EA030678-9B0D-4F88-AE2C-4BADB9C23844}" srcOrd="2" destOrd="0" presId="urn:microsoft.com/office/officeart/2005/8/layout/hList7"/>
    <dgm:cxn modelId="{770B15C2-F5EA-46AC-AAF7-7C34B214A4F3}" type="presParOf" srcId="{B477BF0B-6E64-46B8-AB6F-ABE4B7A6CF60}" destId="{96C0EDAB-8B20-4CBC-A752-638256EB9464}" srcOrd="3" destOrd="0" presId="urn:microsoft.com/office/officeart/2005/8/layout/hList7"/>
    <dgm:cxn modelId="{96727855-E05A-4FD1-AA2F-2C4BA15F5371}" type="presParOf" srcId="{C51695A4-227A-4807-904B-9ED153A4FE85}" destId="{76E4A2E1-C3EE-4047-88D0-BF2ED6E527F3}" srcOrd="5" destOrd="0" presId="urn:microsoft.com/office/officeart/2005/8/layout/hList7"/>
    <dgm:cxn modelId="{26A680F5-54FA-4170-8405-5E81841C5701}" type="presParOf" srcId="{C51695A4-227A-4807-904B-9ED153A4FE85}" destId="{1054D64A-A6EE-450C-9242-1F4B5967C951}" srcOrd="6" destOrd="0" presId="urn:microsoft.com/office/officeart/2005/8/layout/hList7"/>
    <dgm:cxn modelId="{F49E3A11-DD6F-4A37-8EBA-467871F0DE7B}" type="presParOf" srcId="{1054D64A-A6EE-450C-9242-1F4B5967C951}" destId="{CBF13F00-9C1D-4A35-BF5B-01DC54F2AAFB}" srcOrd="0" destOrd="0" presId="urn:microsoft.com/office/officeart/2005/8/layout/hList7"/>
    <dgm:cxn modelId="{284448F0-DD5D-4D02-84AA-624644F6886C}" type="presParOf" srcId="{1054D64A-A6EE-450C-9242-1F4B5967C951}" destId="{A84F7A5F-30F6-48B5-8E8E-524C0E63FAA6}" srcOrd="1" destOrd="0" presId="urn:microsoft.com/office/officeart/2005/8/layout/hList7"/>
    <dgm:cxn modelId="{AE30D9FC-BDF4-4A39-8282-31C8E23D4A0F}" type="presParOf" srcId="{1054D64A-A6EE-450C-9242-1F4B5967C951}" destId="{D70F57EF-B735-4D35-9AC0-AA24E12F95A9}" srcOrd="2" destOrd="0" presId="urn:microsoft.com/office/officeart/2005/8/layout/hList7"/>
    <dgm:cxn modelId="{F78CF687-51F2-4D0F-8B57-71CE0BB2878F}" type="presParOf" srcId="{1054D64A-A6EE-450C-9242-1F4B5967C951}" destId="{B4BE36ED-AE9B-45E8-B309-0CFFA82D446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F08822-BE79-4B08-AFBE-E336D28112B5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02905E3-F714-4E13-BC28-B4D0AC23946F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F9E5D97-A371-4BC4-A8B6-15DF4844D6AF}" type="parTrans" cxnId="{529E3D2F-10BA-42E1-BED4-788B4D625FE2}">
      <dgm:prSet/>
      <dgm:spPr/>
      <dgm:t>
        <a:bodyPr/>
        <a:lstStyle/>
        <a:p>
          <a:endParaRPr lang="zh-TW" altLang="en-US"/>
        </a:p>
      </dgm:t>
    </dgm:pt>
    <dgm:pt modelId="{D138E2B6-C1E3-4F7D-876F-47CE009C5E01}" type="sibTrans" cxnId="{529E3D2F-10BA-42E1-BED4-788B4D625FE2}">
      <dgm:prSet/>
      <dgm:spPr/>
      <dgm:t>
        <a:bodyPr/>
        <a:lstStyle/>
        <a:p>
          <a:endParaRPr lang="zh-TW" altLang="en-US"/>
        </a:p>
      </dgm:t>
    </dgm:pt>
    <dgm:pt modelId="{1809A232-BAEB-489D-A2BB-410BD99B9552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71135DA8-2362-4DF7-9717-8FA5AD960D34}" type="parTrans" cxnId="{5ADB79A2-550C-46BD-A757-D95D4354BCE6}">
      <dgm:prSet/>
      <dgm:spPr/>
      <dgm:t>
        <a:bodyPr/>
        <a:lstStyle/>
        <a:p>
          <a:endParaRPr lang="zh-TW" altLang="en-US"/>
        </a:p>
      </dgm:t>
    </dgm:pt>
    <dgm:pt modelId="{8C79CF75-B781-48B0-A6BA-C072BD21F66B}" type="sibTrans" cxnId="{5ADB79A2-550C-46BD-A757-D95D4354BCE6}">
      <dgm:prSet/>
      <dgm:spPr/>
      <dgm:t>
        <a:bodyPr/>
        <a:lstStyle/>
        <a:p>
          <a:endParaRPr lang="zh-TW" altLang="en-US"/>
        </a:p>
      </dgm:t>
    </dgm:pt>
    <dgm:pt modelId="{1AF647CF-105C-49D3-9C6F-33F16D703DA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224F105-F0AF-4899-9CDB-07591EC34A1B}" type="parTrans" cxnId="{A35F7AF3-377E-4BBA-99E9-17AAF2CF676D}">
      <dgm:prSet/>
      <dgm:spPr/>
      <dgm:t>
        <a:bodyPr/>
        <a:lstStyle/>
        <a:p>
          <a:endParaRPr lang="zh-TW" altLang="en-US"/>
        </a:p>
      </dgm:t>
    </dgm:pt>
    <dgm:pt modelId="{49F58E4A-8069-4D5E-A86D-559F52900C20}" type="sibTrans" cxnId="{A35F7AF3-377E-4BBA-99E9-17AAF2CF676D}">
      <dgm:prSet/>
      <dgm:spPr/>
      <dgm:t>
        <a:bodyPr/>
        <a:lstStyle/>
        <a:p>
          <a:endParaRPr lang="zh-TW" altLang="en-US"/>
        </a:p>
      </dgm:t>
    </dgm:pt>
    <dgm:pt modelId="{86D6BAA8-B5EC-426B-BBCD-2210155007C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095133CA-FBAF-4E49-83AC-68BE597D7749}" type="parTrans" cxnId="{053B7475-46FA-4853-A191-7D77C891DAF8}">
      <dgm:prSet/>
      <dgm:spPr/>
      <dgm:t>
        <a:bodyPr/>
        <a:lstStyle/>
        <a:p>
          <a:endParaRPr lang="zh-TW" altLang="en-US"/>
        </a:p>
      </dgm:t>
    </dgm:pt>
    <dgm:pt modelId="{E2C81237-A8FF-4977-8000-AB66492E328F}" type="sibTrans" cxnId="{053B7475-46FA-4853-A191-7D77C891DAF8}">
      <dgm:prSet/>
      <dgm:spPr/>
      <dgm:t>
        <a:bodyPr/>
        <a:lstStyle/>
        <a:p>
          <a:endParaRPr lang="zh-TW" altLang="en-US"/>
        </a:p>
      </dgm:t>
    </dgm:pt>
    <dgm:pt modelId="{8D469339-FB71-497B-8DD3-76B570667074}" type="pres">
      <dgm:prSet presAssocID="{A9F08822-BE79-4B08-AFBE-E336D28112B5}" presName="rootNode" presStyleCnt="0">
        <dgm:presLayoutVars>
          <dgm:chMax/>
          <dgm:chPref/>
          <dgm:dir/>
          <dgm:animLvl val="lvl"/>
        </dgm:presLayoutVars>
      </dgm:prSet>
      <dgm:spPr/>
    </dgm:pt>
    <dgm:pt modelId="{70BFBF43-23EE-4C33-931F-0E4B884EE63D}" type="pres">
      <dgm:prSet presAssocID="{702905E3-F714-4E13-BC28-B4D0AC23946F}" presName="composite" presStyleCnt="0"/>
      <dgm:spPr/>
    </dgm:pt>
    <dgm:pt modelId="{BD152515-EB4C-4C59-9783-4CDFB7B9381A}" type="pres">
      <dgm:prSet presAssocID="{702905E3-F714-4E13-BC28-B4D0AC23946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6CEBF23-D91A-452E-8487-6ADDE65258C5}" type="pres">
      <dgm:prSet presAssocID="{702905E3-F714-4E13-BC28-B4D0AC23946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5EE38EE-5771-4783-9282-7215E0725926}" type="pres">
      <dgm:prSet presAssocID="{702905E3-F714-4E13-BC28-B4D0AC23946F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7B5DAFF-DF06-4E1E-93FD-60F8439F76C4}" type="pres">
      <dgm:prSet presAssocID="{D138E2B6-C1E3-4F7D-876F-47CE009C5E01}" presName="sibTrans" presStyleCnt="0"/>
      <dgm:spPr/>
    </dgm:pt>
    <dgm:pt modelId="{15FB83D4-AF95-413C-871E-05582E05A9FE}" type="pres">
      <dgm:prSet presAssocID="{1AF647CF-105C-49D3-9C6F-33F16D703DA8}" presName="composite" presStyleCnt="0"/>
      <dgm:spPr/>
    </dgm:pt>
    <dgm:pt modelId="{A15E6FB5-1FD6-4BCD-8FBB-BA82E1507EB6}" type="pres">
      <dgm:prSet presAssocID="{1AF647CF-105C-49D3-9C6F-33F16D703DA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F24B765-0C98-4888-B9F4-F6B0F10152F9}" type="pres">
      <dgm:prSet presAssocID="{1AF647CF-105C-49D3-9C6F-33F16D703DA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D1B7B8C-80C3-4A63-88C5-4F5768ABFAD4}" type="pres">
      <dgm:prSet presAssocID="{1AF647CF-105C-49D3-9C6F-33F16D703DA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5EBC27A-59B6-4AE9-BD3C-0701614BC865}" type="presOf" srcId="{1AF647CF-105C-49D3-9C6F-33F16D703DA8}" destId="{A15E6FB5-1FD6-4BCD-8FBB-BA82E1507EB6}" srcOrd="0" destOrd="0" presId="urn:microsoft.com/office/officeart/2008/layout/TitledPictureBlocks"/>
    <dgm:cxn modelId="{A8BF1254-0F5D-4D0C-B635-3B7C27D5DE46}" type="presOf" srcId="{86D6BAA8-B5EC-426B-BBCD-2210155007C8}" destId="{ED1B7B8C-80C3-4A63-88C5-4F5768ABFAD4}" srcOrd="0" destOrd="0" presId="urn:microsoft.com/office/officeart/2008/layout/TitledPictureBlocks"/>
    <dgm:cxn modelId="{053B7475-46FA-4853-A191-7D77C891DAF8}" srcId="{1AF647CF-105C-49D3-9C6F-33F16D703DA8}" destId="{86D6BAA8-B5EC-426B-BBCD-2210155007C8}" srcOrd="0" destOrd="0" parTransId="{095133CA-FBAF-4E49-83AC-68BE597D7749}" sibTransId="{E2C81237-A8FF-4977-8000-AB66492E328F}"/>
    <dgm:cxn modelId="{43BC2FD2-2328-4A5C-81EA-9F83D15380F6}" type="presOf" srcId="{702905E3-F714-4E13-BC28-B4D0AC23946F}" destId="{BD152515-EB4C-4C59-9783-4CDFB7B9381A}" srcOrd="0" destOrd="0" presId="urn:microsoft.com/office/officeart/2008/layout/TitledPictureBlocks"/>
    <dgm:cxn modelId="{1E4AF080-8427-42A3-9C07-1618DE5DA5CB}" type="presOf" srcId="{A9F08822-BE79-4B08-AFBE-E336D28112B5}" destId="{8D469339-FB71-497B-8DD3-76B570667074}" srcOrd="0" destOrd="0" presId="urn:microsoft.com/office/officeart/2008/layout/TitledPictureBlocks"/>
    <dgm:cxn modelId="{5ADB79A2-550C-46BD-A757-D95D4354BCE6}" srcId="{702905E3-F714-4E13-BC28-B4D0AC23946F}" destId="{1809A232-BAEB-489D-A2BB-410BD99B9552}" srcOrd="0" destOrd="0" parTransId="{71135DA8-2362-4DF7-9717-8FA5AD960D34}" sibTransId="{8C79CF75-B781-48B0-A6BA-C072BD21F66B}"/>
    <dgm:cxn modelId="{32AFE5C5-7B5B-4691-8417-D7B0DD2D2C1C}" type="presOf" srcId="{1809A232-BAEB-489D-A2BB-410BD99B9552}" destId="{25EE38EE-5771-4783-9282-7215E0725926}" srcOrd="0" destOrd="0" presId="urn:microsoft.com/office/officeart/2008/layout/TitledPictureBlocks"/>
    <dgm:cxn modelId="{A35F7AF3-377E-4BBA-99E9-17AAF2CF676D}" srcId="{A9F08822-BE79-4B08-AFBE-E336D28112B5}" destId="{1AF647CF-105C-49D3-9C6F-33F16D703DA8}" srcOrd="1" destOrd="0" parTransId="{8224F105-F0AF-4899-9CDB-07591EC34A1B}" sibTransId="{49F58E4A-8069-4D5E-A86D-559F52900C20}"/>
    <dgm:cxn modelId="{529E3D2F-10BA-42E1-BED4-788B4D625FE2}" srcId="{A9F08822-BE79-4B08-AFBE-E336D28112B5}" destId="{702905E3-F714-4E13-BC28-B4D0AC23946F}" srcOrd="0" destOrd="0" parTransId="{9F9E5D97-A371-4BC4-A8B6-15DF4844D6AF}" sibTransId="{D138E2B6-C1E3-4F7D-876F-47CE009C5E01}"/>
    <dgm:cxn modelId="{11884300-FEAE-4587-9AC6-1A2D46E4C587}" type="presParOf" srcId="{8D469339-FB71-497B-8DD3-76B570667074}" destId="{70BFBF43-23EE-4C33-931F-0E4B884EE63D}" srcOrd="0" destOrd="0" presId="urn:microsoft.com/office/officeart/2008/layout/TitledPictureBlocks"/>
    <dgm:cxn modelId="{7C054730-3F0D-4965-A010-7F569B86B61D}" type="presParOf" srcId="{70BFBF43-23EE-4C33-931F-0E4B884EE63D}" destId="{BD152515-EB4C-4C59-9783-4CDFB7B9381A}" srcOrd="0" destOrd="0" presId="urn:microsoft.com/office/officeart/2008/layout/TitledPictureBlocks"/>
    <dgm:cxn modelId="{9BE3C5BA-0306-4ADF-AFDD-4DDB9A7193C3}" type="presParOf" srcId="{70BFBF43-23EE-4C33-931F-0E4B884EE63D}" destId="{86CEBF23-D91A-452E-8487-6ADDE65258C5}" srcOrd="1" destOrd="0" presId="urn:microsoft.com/office/officeart/2008/layout/TitledPictureBlocks"/>
    <dgm:cxn modelId="{3D064607-E723-472F-BCDE-87A051FE33B2}" type="presParOf" srcId="{70BFBF43-23EE-4C33-931F-0E4B884EE63D}" destId="{25EE38EE-5771-4783-9282-7215E0725926}" srcOrd="2" destOrd="0" presId="urn:microsoft.com/office/officeart/2008/layout/TitledPictureBlocks"/>
    <dgm:cxn modelId="{5CF0D81B-47B8-4A3E-BB11-0557B2C4BCF0}" type="presParOf" srcId="{8D469339-FB71-497B-8DD3-76B570667074}" destId="{67B5DAFF-DF06-4E1E-93FD-60F8439F76C4}" srcOrd="1" destOrd="0" presId="urn:microsoft.com/office/officeart/2008/layout/TitledPictureBlocks"/>
    <dgm:cxn modelId="{54D4124C-4355-486E-9A05-5F0BBE46934C}" type="presParOf" srcId="{8D469339-FB71-497B-8DD3-76B570667074}" destId="{15FB83D4-AF95-413C-871E-05582E05A9FE}" srcOrd="2" destOrd="0" presId="urn:microsoft.com/office/officeart/2008/layout/TitledPictureBlocks"/>
    <dgm:cxn modelId="{3440C623-5BF4-44DE-841D-518A413AAA96}" type="presParOf" srcId="{15FB83D4-AF95-413C-871E-05582E05A9FE}" destId="{A15E6FB5-1FD6-4BCD-8FBB-BA82E1507EB6}" srcOrd="0" destOrd="0" presId="urn:microsoft.com/office/officeart/2008/layout/TitledPictureBlocks"/>
    <dgm:cxn modelId="{90AB6BF5-FC8F-43D4-881D-97A6D966E494}" type="presParOf" srcId="{15FB83D4-AF95-413C-871E-05582E05A9FE}" destId="{6F24B765-0C98-4888-B9F4-F6B0F10152F9}" srcOrd="1" destOrd="0" presId="urn:microsoft.com/office/officeart/2008/layout/TitledPictureBlocks"/>
    <dgm:cxn modelId="{2CB7148B-3D13-4033-8416-822ACE3F29FE}" type="presParOf" srcId="{15FB83D4-AF95-413C-871E-05582E05A9FE}" destId="{ED1B7B8C-80C3-4A63-88C5-4F5768ABFAD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C73B03-6F1C-443B-9529-D05C850F153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3DE0B39-7205-407E-8208-CA2600787682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15272D96-44B8-440A-91BE-F53BCFE6056A}" type="parTrans" cxnId="{6668B10C-B1C1-42D2-B802-67F250814A2F}">
      <dgm:prSet/>
      <dgm:spPr/>
      <dgm:t>
        <a:bodyPr/>
        <a:lstStyle/>
        <a:p>
          <a:endParaRPr lang="zh-TW" altLang="en-US"/>
        </a:p>
      </dgm:t>
    </dgm:pt>
    <dgm:pt modelId="{6B0C10FD-B1E6-4FA0-B51B-78A533928AFB}" type="sibTrans" cxnId="{6668B10C-B1C1-42D2-B802-67F250814A2F}">
      <dgm:prSet/>
      <dgm:spPr/>
      <dgm:t>
        <a:bodyPr/>
        <a:lstStyle/>
        <a:p>
          <a:endParaRPr lang="zh-TW" altLang="en-US"/>
        </a:p>
      </dgm:t>
    </dgm:pt>
    <dgm:pt modelId="{94FC4890-1480-468D-8981-CC689ECF0C16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4D660EC-CC48-4353-B9E9-6285029D8673}" type="parTrans" cxnId="{8F1B6DAA-73FD-4365-AF4A-3C856752E345}">
      <dgm:prSet/>
      <dgm:spPr/>
      <dgm:t>
        <a:bodyPr/>
        <a:lstStyle/>
        <a:p>
          <a:endParaRPr lang="zh-TW" altLang="en-US"/>
        </a:p>
      </dgm:t>
    </dgm:pt>
    <dgm:pt modelId="{DFC1164E-DABA-4474-8EB5-D3D206CE5878}" type="sibTrans" cxnId="{8F1B6DAA-73FD-4365-AF4A-3C856752E345}">
      <dgm:prSet/>
      <dgm:spPr/>
      <dgm:t>
        <a:bodyPr/>
        <a:lstStyle/>
        <a:p>
          <a:endParaRPr lang="zh-TW" altLang="en-US"/>
        </a:p>
      </dgm:t>
    </dgm:pt>
    <dgm:pt modelId="{292852ED-B420-42A1-A158-E46C687D4623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B50B65EB-5B9C-4E62-A06D-A3FAE09DBA91}" type="parTrans" cxnId="{DF91B02C-FCD3-445C-8225-200A4CC70ADD}">
      <dgm:prSet/>
      <dgm:spPr/>
      <dgm:t>
        <a:bodyPr/>
        <a:lstStyle/>
        <a:p>
          <a:endParaRPr lang="zh-TW" altLang="en-US"/>
        </a:p>
      </dgm:t>
    </dgm:pt>
    <dgm:pt modelId="{DCBEC8D2-0042-4291-B060-653D97937602}" type="sibTrans" cxnId="{DF91B02C-FCD3-445C-8225-200A4CC70ADD}">
      <dgm:prSet/>
      <dgm:spPr/>
      <dgm:t>
        <a:bodyPr/>
        <a:lstStyle/>
        <a:p>
          <a:endParaRPr lang="zh-TW" altLang="en-US"/>
        </a:p>
      </dgm:t>
    </dgm:pt>
    <dgm:pt modelId="{9F1309F2-F8DD-462D-BC8A-F61D52183B70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3931513A-EB2F-47AC-A658-CF380E97F595}" type="parTrans" cxnId="{244B9EF2-61D0-4706-99A1-4829C7B36895}">
      <dgm:prSet/>
      <dgm:spPr/>
      <dgm:t>
        <a:bodyPr/>
        <a:lstStyle/>
        <a:p>
          <a:endParaRPr lang="zh-TW" altLang="en-US"/>
        </a:p>
      </dgm:t>
    </dgm:pt>
    <dgm:pt modelId="{323E85AE-E244-495F-890A-07B84290B76B}" type="sibTrans" cxnId="{244B9EF2-61D0-4706-99A1-4829C7B36895}">
      <dgm:prSet/>
      <dgm:spPr/>
      <dgm:t>
        <a:bodyPr/>
        <a:lstStyle/>
        <a:p>
          <a:endParaRPr lang="zh-TW" altLang="en-US"/>
        </a:p>
      </dgm:t>
    </dgm:pt>
    <dgm:pt modelId="{00F02AF3-B558-46AE-84EA-031477732F5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D8CAA670-57A3-405B-960D-406357CC3C14}" type="parTrans" cxnId="{5E831F1A-28F8-4C43-A97E-B0A5BE994454}">
      <dgm:prSet/>
      <dgm:spPr/>
      <dgm:t>
        <a:bodyPr/>
        <a:lstStyle/>
        <a:p>
          <a:endParaRPr lang="zh-TW" altLang="en-US"/>
        </a:p>
      </dgm:t>
    </dgm:pt>
    <dgm:pt modelId="{455E560B-4F7B-42C1-BA1B-D9287996E3A5}" type="sibTrans" cxnId="{5E831F1A-28F8-4C43-A97E-B0A5BE994454}">
      <dgm:prSet/>
      <dgm:spPr/>
      <dgm:t>
        <a:bodyPr/>
        <a:lstStyle/>
        <a:p>
          <a:endParaRPr lang="zh-TW" altLang="en-US"/>
        </a:p>
      </dgm:t>
    </dgm:pt>
    <dgm:pt modelId="{250FE97F-7108-4943-982B-AF47201F62FB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E6725D6-2F8D-4F2E-8B23-D7A860FEFCD9}" type="parTrans" cxnId="{64BCA5BE-2BC7-4D3B-85B8-204D04B2DB85}">
      <dgm:prSet/>
      <dgm:spPr/>
      <dgm:t>
        <a:bodyPr/>
        <a:lstStyle/>
        <a:p>
          <a:endParaRPr lang="zh-TW" altLang="en-US"/>
        </a:p>
      </dgm:t>
    </dgm:pt>
    <dgm:pt modelId="{C95BBCD2-E86D-4FBF-B265-E618181A5164}" type="sibTrans" cxnId="{64BCA5BE-2BC7-4D3B-85B8-204D04B2DB85}">
      <dgm:prSet/>
      <dgm:spPr/>
      <dgm:t>
        <a:bodyPr/>
        <a:lstStyle/>
        <a:p>
          <a:endParaRPr lang="zh-TW" altLang="en-US"/>
        </a:p>
      </dgm:t>
    </dgm:pt>
    <dgm:pt modelId="{47EC28A3-2377-4681-BBD9-F075F53DADC2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50CD9552-934E-41AD-893E-63C0E6716E2E}" type="parTrans" cxnId="{BD1B82EE-DFD6-45AD-8232-818E2C9551EF}">
      <dgm:prSet/>
      <dgm:spPr/>
      <dgm:t>
        <a:bodyPr/>
        <a:lstStyle/>
        <a:p>
          <a:endParaRPr lang="zh-TW" altLang="en-US"/>
        </a:p>
      </dgm:t>
    </dgm:pt>
    <dgm:pt modelId="{81D6404C-2550-45FF-AE19-0470B2F23263}" type="sibTrans" cxnId="{BD1B82EE-DFD6-45AD-8232-818E2C9551EF}">
      <dgm:prSet/>
      <dgm:spPr/>
      <dgm:t>
        <a:bodyPr/>
        <a:lstStyle/>
        <a:p>
          <a:endParaRPr lang="zh-TW" altLang="en-US"/>
        </a:p>
      </dgm:t>
    </dgm:pt>
    <dgm:pt modelId="{A0833AB0-5781-40AD-ADDA-D6AB5A886D67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5AA82842-2BC1-443A-B9FA-5DC1B8EBD22C}" type="parTrans" cxnId="{35B38FE6-035B-4811-BF6E-B027C83187C9}">
      <dgm:prSet/>
      <dgm:spPr/>
      <dgm:t>
        <a:bodyPr/>
        <a:lstStyle/>
        <a:p>
          <a:endParaRPr lang="zh-TW" altLang="en-US"/>
        </a:p>
      </dgm:t>
    </dgm:pt>
    <dgm:pt modelId="{E78C4CB3-F6A1-4662-A3F6-F0732FA409B9}" type="sibTrans" cxnId="{35B38FE6-035B-4811-BF6E-B027C83187C9}">
      <dgm:prSet/>
      <dgm:spPr/>
      <dgm:t>
        <a:bodyPr/>
        <a:lstStyle/>
        <a:p>
          <a:endParaRPr lang="zh-TW" altLang="en-US"/>
        </a:p>
      </dgm:t>
    </dgm:pt>
    <dgm:pt modelId="{22387481-0F49-4075-8047-168D47F11E59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3EBE4807-E3B2-4097-89C7-B9649396BE85}" type="parTrans" cxnId="{D76F9935-B50A-4FE6-8C11-C6949319735D}">
      <dgm:prSet/>
      <dgm:spPr/>
      <dgm:t>
        <a:bodyPr/>
        <a:lstStyle/>
        <a:p>
          <a:endParaRPr lang="zh-TW" altLang="en-US"/>
        </a:p>
      </dgm:t>
    </dgm:pt>
    <dgm:pt modelId="{8D72B64F-195D-4CEA-ACF4-FA4512484AA4}" type="sibTrans" cxnId="{D76F9935-B50A-4FE6-8C11-C6949319735D}">
      <dgm:prSet/>
      <dgm:spPr/>
      <dgm:t>
        <a:bodyPr/>
        <a:lstStyle/>
        <a:p>
          <a:endParaRPr lang="zh-TW" altLang="en-US"/>
        </a:p>
      </dgm:t>
    </dgm:pt>
    <dgm:pt modelId="{E0D6941E-0987-4344-A233-B1DCA427CAF3}" type="pres">
      <dgm:prSet presAssocID="{ECC73B03-6F1C-443B-9529-D05C850F153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FB3E776-1610-4EB6-A10E-4AAA8BF5D616}" type="pres">
      <dgm:prSet presAssocID="{ECC73B03-6F1C-443B-9529-D05C850F1531}" presName="cycle" presStyleCnt="0"/>
      <dgm:spPr/>
    </dgm:pt>
    <dgm:pt modelId="{DA695B30-3DDC-4B4B-A102-792E7652AE5A}" type="pres">
      <dgm:prSet presAssocID="{ECC73B03-6F1C-443B-9529-D05C850F1531}" presName="centerShape" presStyleCnt="0"/>
      <dgm:spPr/>
    </dgm:pt>
    <dgm:pt modelId="{FD6AE975-DB39-4C94-8BE4-7AC6A56F3CB1}" type="pres">
      <dgm:prSet presAssocID="{ECC73B03-6F1C-443B-9529-D05C850F1531}" presName="connSite" presStyleLbl="node1" presStyleIdx="0" presStyleCnt="4"/>
      <dgm:spPr/>
    </dgm:pt>
    <dgm:pt modelId="{97965BA8-26A3-4A16-80B1-859DF872009A}" type="pres">
      <dgm:prSet presAssocID="{ECC73B03-6F1C-443B-9529-D05C850F1531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81E722F-8F36-4227-90EC-293981A9EC27}" type="pres">
      <dgm:prSet presAssocID="{15272D96-44B8-440A-91BE-F53BCFE6056A}" presName="Name25" presStyleLbl="parChTrans1D1" presStyleIdx="0" presStyleCnt="3"/>
      <dgm:spPr/>
    </dgm:pt>
    <dgm:pt modelId="{76FBCDE1-D10E-4A4F-AFFE-2DB6B3ACBFDC}" type="pres">
      <dgm:prSet presAssocID="{43DE0B39-7205-407E-8208-CA2600787682}" presName="node" presStyleCnt="0"/>
      <dgm:spPr/>
    </dgm:pt>
    <dgm:pt modelId="{02A3BABD-EA1E-4BA3-97B9-97C3BDF4B8CD}" type="pres">
      <dgm:prSet presAssocID="{43DE0B39-7205-407E-8208-CA260078768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948A80EE-3D8D-4CF7-9BAA-495E5B1B7172}" type="pres">
      <dgm:prSet presAssocID="{43DE0B39-7205-407E-8208-CA2600787682}" presName="childNode" presStyleLbl="revTx" presStyleIdx="0" presStyleCnt="3">
        <dgm:presLayoutVars>
          <dgm:bulletEnabled val="1"/>
        </dgm:presLayoutVars>
      </dgm:prSet>
      <dgm:spPr/>
    </dgm:pt>
    <dgm:pt modelId="{4C0AC44E-ED3E-4EF6-805E-87B6A27B1365}" type="pres">
      <dgm:prSet presAssocID="{3931513A-EB2F-47AC-A658-CF380E97F595}" presName="Name25" presStyleLbl="parChTrans1D1" presStyleIdx="1" presStyleCnt="3"/>
      <dgm:spPr/>
    </dgm:pt>
    <dgm:pt modelId="{DD30B04C-4408-45C9-B271-921FA07BB562}" type="pres">
      <dgm:prSet presAssocID="{9F1309F2-F8DD-462D-BC8A-F61D52183B70}" presName="node" presStyleCnt="0"/>
      <dgm:spPr/>
    </dgm:pt>
    <dgm:pt modelId="{874C27F7-5971-46E7-BA3C-4AE4A9741F84}" type="pres">
      <dgm:prSet presAssocID="{9F1309F2-F8DD-462D-BC8A-F61D52183B70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B099C04C-EBEF-4909-83D2-57A7E43317CC}" type="pres">
      <dgm:prSet presAssocID="{9F1309F2-F8DD-462D-BC8A-F61D52183B70}" presName="childNode" presStyleLbl="revTx" presStyleIdx="1" presStyleCnt="3">
        <dgm:presLayoutVars>
          <dgm:bulletEnabled val="1"/>
        </dgm:presLayoutVars>
      </dgm:prSet>
      <dgm:spPr/>
    </dgm:pt>
    <dgm:pt modelId="{F11FC5C2-CC62-4F8E-A806-3A5249FAC092}" type="pres">
      <dgm:prSet presAssocID="{50CD9552-934E-41AD-893E-63C0E6716E2E}" presName="Name25" presStyleLbl="parChTrans1D1" presStyleIdx="2" presStyleCnt="3"/>
      <dgm:spPr/>
    </dgm:pt>
    <dgm:pt modelId="{091FCE7D-58D8-4A2A-977A-11E87F20F221}" type="pres">
      <dgm:prSet presAssocID="{47EC28A3-2377-4681-BBD9-F075F53DADC2}" presName="node" presStyleCnt="0"/>
      <dgm:spPr/>
    </dgm:pt>
    <dgm:pt modelId="{25676188-5110-4197-A053-C70E114C292F}" type="pres">
      <dgm:prSet presAssocID="{47EC28A3-2377-4681-BBD9-F075F53DADC2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7FFB94-2F41-44DF-8A64-8DE90BC938D8}" type="pres">
      <dgm:prSet presAssocID="{47EC28A3-2377-4681-BBD9-F075F53DADC2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7DB29E5-ABF5-4B74-9FC5-45682FADCB3F}" type="presOf" srcId="{A0833AB0-5781-40AD-ADDA-D6AB5A886D67}" destId="{C57FFB94-2F41-44DF-8A64-8DE90BC938D8}" srcOrd="0" destOrd="0" presId="urn:microsoft.com/office/officeart/2005/8/layout/radial2"/>
    <dgm:cxn modelId="{6668B10C-B1C1-42D2-B802-67F250814A2F}" srcId="{ECC73B03-6F1C-443B-9529-D05C850F1531}" destId="{43DE0B39-7205-407E-8208-CA2600787682}" srcOrd="0" destOrd="0" parTransId="{15272D96-44B8-440A-91BE-F53BCFE6056A}" sibTransId="{6B0C10FD-B1E6-4FA0-B51B-78A533928AFB}"/>
    <dgm:cxn modelId="{D998D567-5489-412E-9038-5F2516EC3E7D}" type="presOf" srcId="{00F02AF3-B558-46AE-84EA-031477732F53}" destId="{B099C04C-EBEF-4909-83D2-57A7E43317CC}" srcOrd="0" destOrd="0" presId="urn:microsoft.com/office/officeart/2005/8/layout/radial2"/>
    <dgm:cxn modelId="{BFE67CF0-0651-43D2-B2F5-D9EAE360465A}" type="presOf" srcId="{47EC28A3-2377-4681-BBD9-F075F53DADC2}" destId="{25676188-5110-4197-A053-C70E114C292F}" srcOrd="0" destOrd="0" presId="urn:microsoft.com/office/officeart/2005/8/layout/radial2"/>
    <dgm:cxn modelId="{64BCA5BE-2BC7-4D3B-85B8-204D04B2DB85}" srcId="{9F1309F2-F8DD-462D-BC8A-F61D52183B70}" destId="{250FE97F-7108-4943-982B-AF47201F62FB}" srcOrd="1" destOrd="0" parTransId="{8E6725D6-2F8D-4F2E-8B23-D7A860FEFCD9}" sibTransId="{C95BBCD2-E86D-4FBF-B265-E618181A5164}"/>
    <dgm:cxn modelId="{4A450D4E-0136-4AEC-B1A3-0097C0EB72E8}" type="presOf" srcId="{94FC4890-1480-468D-8981-CC689ECF0C16}" destId="{948A80EE-3D8D-4CF7-9BAA-495E5B1B7172}" srcOrd="0" destOrd="0" presId="urn:microsoft.com/office/officeart/2005/8/layout/radial2"/>
    <dgm:cxn modelId="{8F1B6DAA-73FD-4365-AF4A-3C856752E345}" srcId="{43DE0B39-7205-407E-8208-CA2600787682}" destId="{94FC4890-1480-468D-8981-CC689ECF0C16}" srcOrd="0" destOrd="0" parTransId="{94D660EC-CC48-4353-B9E9-6285029D8673}" sibTransId="{DFC1164E-DABA-4474-8EB5-D3D206CE5878}"/>
    <dgm:cxn modelId="{5E831F1A-28F8-4C43-A97E-B0A5BE994454}" srcId="{9F1309F2-F8DD-462D-BC8A-F61D52183B70}" destId="{00F02AF3-B558-46AE-84EA-031477732F53}" srcOrd="0" destOrd="0" parTransId="{D8CAA670-57A3-405B-960D-406357CC3C14}" sibTransId="{455E560B-4F7B-42C1-BA1B-D9287996E3A5}"/>
    <dgm:cxn modelId="{DF91B02C-FCD3-445C-8225-200A4CC70ADD}" srcId="{43DE0B39-7205-407E-8208-CA2600787682}" destId="{292852ED-B420-42A1-A158-E46C687D4623}" srcOrd="1" destOrd="0" parTransId="{B50B65EB-5B9C-4E62-A06D-A3FAE09DBA91}" sibTransId="{DCBEC8D2-0042-4291-B060-653D97937602}"/>
    <dgm:cxn modelId="{5CC3E493-B03A-4F50-BCB8-F775FE3A27C0}" type="presOf" srcId="{250FE97F-7108-4943-982B-AF47201F62FB}" destId="{B099C04C-EBEF-4909-83D2-57A7E43317CC}" srcOrd="0" destOrd="1" presId="urn:microsoft.com/office/officeart/2005/8/layout/radial2"/>
    <dgm:cxn modelId="{BD1B82EE-DFD6-45AD-8232-818E2C9551EF}" srcId="{ECC73B03-6F1C-443B-9529-D05C850F1531}" destId="{47EC28A3-2377-4681-BBD9-F075F53DADC2}" srcOrd="2" destOrd="0" parTransId="{50CD9552-934E-41AD-893E-63C0E6716E2E}" sibTransId="{81D6404C-2550-45FF-AE19-0470B2F23263}"/>
    <dgm:cxn modelId="{FE6E49A2-A099-4BB0-B5FB-CE618FE2A613}" type="presOf" srcId="{43DE0B39-7205-407E-8208-CA2600787682}" destId="{02A3BABD-EA1E-4BA3-97B9-97C3BDF4B8CD}" srcOrd="0" destOrd="0" presId="urn:microsoft.com/office/officeart/2005/8/layout/radial2"/>
    <dgm:cxn modelId="{024F31D4-BC0A-44EC-8DF2-7424B6B9416A}" type="presOf" srcId="{15272D96-44B8-440A-91BE-F53BCFE6056A}" destId="{681E722F-8F36-4227-90EC-293981A9EC27}" srcOrd="0" destOrd="0" presId="urn:microsoft.com/office/officeart/2005/8/layout/radial2"/>
    <dgm:cxn modelId="{244B9EF2-61D0-4706-99A1-4829C7B36895}" srcId="{ECC73B03-6F1C-443B-9529-D05C850F1531}" destId="{9F1309F2-F8DD-462D-BC8A-F61D52183B70}" srcOrd="1" destOrd="0" parTransId="{3931513A-EB2F-47AC-A658-CF380E97F595}" sibTransId="{323E85AE-E244-495F-890A-07B84290B76B}"/>
    <dgm:cxn modelId="{35B38FE6-035B-4811-BF6E-B027C83187C9}" srcId="{47EC28A3-2377-4681-BBD9-F075F53DADC2}" destId="{A0833AB0-5781-40AD-ADDA-D6AB5A886D67}" srcOrd="0" destOrd="0" parTransId="{5AA82842-2BC1-443A-B9FA-5DC1B8EBD22C}" sibTransId="{E78C4CB3-F6A1-4662-A3F6-F0732FA409B9}"/>
    <dgm:cxn modelId="{D76F9935-B50A-4FE6-8C11-C6949319735D}" srcId="{47EC28A3-2377-4681-BBD9-F075F53DADC2}" destId="{22387481-0F49-4075-8047-168D47F11E59}" srcOrd="1" destOrd="0" parTransId="{3EBE4807-E3B2-4097-89C7-B9649396BE85}" sibTransId="{8D72B64F-195D-4CEA-ACF4-FA4512484AA4}"/>
    <dgm:cxn modelId="{73E8F4A2-E628-42B0-89C3-4B9AB69F8295}" type="presOf" srcId="{50CD9552-934E-41AD-893E-63C0E6716E2E}" destId="{F11FC5C2-CC62-4F8E-A806-3A5249FAC092}" srcOrd="0" destOrd="0" presId="urn:microsoft.com/office/officeart/2005/8/layout/radial2"/>
    <dgm:cxn modelId="{10BBD231-6084-48A6-85D9-0F3564B7A400}" type="presOf" srcId="{ECC73B03-6F1C-443B-9529-D05C850F1531}" destId="{E0D6941E-0987-4344-A233-B1DCA427CAF3}" srcOrd="0" destOrd="0" presId="urn:microsoft.com/office/officeart/2005/8/layout/radial2"/>
    <dgm:cxn modelId="{4F91D937-B872-4308-9C21-0C2C4374B8A7}" type="presOf" srcId="{292852ED-B420-42A1-A158-E46C687D4623}" destId="{948A80EE-3D8D-4CF7-9BAA-495E5B1B7172}" srcOrd="0" destOrd="1" presId="urn:microsoft.com/office/officeart/2005/8/layout/radial2"/>
    <dgm:cxn modelId="{4D078979-91E3-426C-8B08-EF313F8630A5}" type="presOf" srcId="{3931513A-EB2F-47AC-A658-CF380E97F595}" destId="{4C0AC44E-ED3E-4EF6-805E-87B6A27B1365}" srcOrd="0" destOrd="0" presId="urn:microsoft.com/office/officeart/2005/8/layout/radial2"/>
    <dgm:cxn modelId="{9950DBD0-66A1-4F93-A0FD-A44BF90636CA}" type="presOf" srcId="{22387481-0F49-4075-8047-168D47F11E59}" destId="{C57FFB94-2F41-44DF-8A64-8DE90BC938D8}" srcOrd="0" destOrd="1" presId="urn:microsoft.com/office/officeart/2005/8/layout/radial2"/>
    <dgm:cxn modelId="{182C884F-1B4A-4EB7-A1BD-42D69C3A9B88}" type="presOf" srcId="{9F1309F2-F8DD-462D-BC8A-F61D52183B70}" destId="{874C27F7-5971-46E7-BA3C-4AE4A9741F84}" srcOrd="0" destOrd="0" presId="urn:microsoft.com/office/officeart/2005/8/layout/radial2"/>
    <dgm:cxn modelId="{ECB5F594-3E69-453B-B78B-A011434A6808}" type="presParOf" srcId="{E0D6941E-0987-4344-A233-B1DCA427CAF3}" destId="{FFB3E776-1610-4EB6-A10E-4AAA8BF5D616}" srcOrd="0" destOrd="0" presId="urn:microsoft.com/office/officeart/2005/8/layout/radial2"/>
    <dgm:cxn modelId="{6A6F9C9A-2E0D-47B4-B1C7-742053E75E57}" type="presParOf" srcId="{FFB3E776-1610-4EB6-A10E-4AAA8BF5D616}" destId="{DA695B30-3DDC-4B4B-A102-792E7652AE5A}" srcOrd="0" destOrd="0" presId="urn:microsoft.com/office/officeart/2005/8/layout/radial2"/>
    <dgm:cxn modelId="{2469F628-67E3-4E8A-97BC-40791A7E66D8}" type="presParOf" srcId="{DA695B30-3DDC-4B4B-A102-792E7652AE5A}" destId="{FD6AE975-DB39-4C94-8BE4-7AC6A56F3CB1}" srcOrd="0" destOrd="0" presId="urn:microsoft.com/office/officeart/2005/8/layout/radial2"/>
    <dgm:cxn modelId="{1815F398-3FB4-467A-A7AE-AED9ADCCA173}" type="presParOf" srcId="{DA695B30-3DDC-4B4B-A102-792E7652AE5A}" destId="{97965BA8-26A3-4A16-80B1-859DF872009A}" srcOrd="1" destOrd="0" presId="urn:microsoft.com/office/officeart/2005/8/layout/radial2"/>
    <dgm:cxn modelId="{17046BDC-21F9-42F3-A0C4-94BEA09F1FC3}" type="presParOf" srcId="{FFB3E776-1610-4EB6-A10E-4AAA8BF5D616}" destId="{681E722F-8F36-4227-90EC-293981A9EC27}" srcOrd="1" destOrd="0" presId="urn:microsoft.com/office/officeart/2005/8/layout/radial2"/>
    <dgm:cxn modelId="{47806896-158E-42D1-AAFF-81F4C362B155}" type="presParOf" srcId="{FFB3E776-1610-4EB6-A10E-4AAA8BF5D616}" destId="{76FBCDE1-D10E-4A4F-AFFE-2DB6B3ACBFDC}" srcOrd="2" destOrd="0" presId="urn:microsoft.com/office/officeart/2005/8/layout/radial2"/>
    <dgm:cxn modelId="{94357E26-E11A-41A4-A5EA-6F6FE0CDF605}" type="presParOf" srcId="{76FBCDE1-D10E-4A4F-AFFE-2DB6B3ACBFDC}" destId="{02A3BABD-EA1E-4BA3-97B9-97C3BDF4B8CD}" srcOrd="0" destOrd="0" presId="urn:microsoft.com/office/officeart/2005/8/layout/radial2"/>
    <dgm:cxn modelId="{CDF001D2-098F-4776-B047-C102D8FEE1D8}" type="presParOf" srcId="{76FBCDE1-D10E-4A4F-AFFE-2DB6B3ACBFDC}" destId="{948A80EE-3D8D-4CF7-9BAA-495E5B1B7172}" srcOrd="1" destOrd="0" presId="urn:microsoft.com/office/officeart/2005/8/layout/radial2"/>
    <dgm:cxn modelId="{5E8B9FB3-3F47-4703-8CDE-DF81CF4EF6A0}" type="presParOf" srcId="{FFB3E776-1610-4EB6-A10E-4AAA8BF5D616}" destId="{4C0AC44E-ED3E-4EF6-805E-87B6A27B1365}" srcOrd="3" destOrd="0" presId="urn:microsoft.com/office/officeart/2005/8/layout/radial2"/>
    <dgm:cxn modelId="{C1861CCD-70C1-4ABB-8BA7-02207AFF26E7}" type="presParOf" srcId="{FFB3E776-1610-4EB6-A10E-4AAA8BF5D616}" destId="{DD30B04C-4408-45C9-B271-921FA07BB562}" srcOrd="4" destOrd="0" presId="urn:microsoft.com/office/officeart/2005/8/layout/radial2"/>
    <dgm:cxn modelId="{50A10421-87B6-444B-9E1D-EEEC289E1350}" type="presParOf" srcId="{DD30B04C-4408-45C9-B271-921FA07BB562}" destId="{874C27F7-5971-46E7-BA3C-4AE4A9741F84}" srcOrd="0" destOrd="0" presId="urn:microsoft.com/office/officeart/2005/8/layout/radial2"/>
    <dgm:cxn modelId="{D3221963-DA71-4726-BB0F-1C0656519EC2}" type="presParOf" srcId="{DD30B04C-4408-45C9-B271-921FA07BB562}" destId="{B099C04C-EBEF-4909-83D2-57A7E43317CC}" srcOrd="1" destOrd="0" presId="urn:microsoft.com/office/officeart/2005/8/layout/radial2"/>
    <dgm:cxn modelId="{B5CE83BD-1356-4871-8A6F-353AE9C743B7}" type="presParOf" srcId="{FFB3E776-1610-4EB6-A10E-4AAA8BF5D616}" destId="{F11FC5C2-CC62-4F8E-A806-3A5249FAC092}" srcOrd="5" destOrd="0" presId="urn:microsoft.com/office/officeart/2005/8/layout/radial2"/>
    <dgm:cxn modelId="{172FE09F-F077-4AD6-B4D2-60AB57B79928}" type="presParOf" srcId="{FFB3E776-1610-4EB6-A10E-4AAA8BF5D616}" destId="{091FCE7D-58D8-4A2A-977A-11E87F20F221}" srcOrd="6" destOrd="0" presId="urn:microsoft.com/office/officeart/2005/8/layout/radial2"/>
    <dgm:cxn modelId="{61AC2EAE-8FC4-44C1-8DD6-0AD682075970}" type="presParOf" srcId="{091FCE7D-58D8-4A2A-977A-11E87F20F221}" destId="{25676188-5110-4197-A053-C70E114C292F}" srcOrd="0" destOrd="0" presId="urn:microsoft.com/office/officeart/2005/8/layout/radial2"/>
    <dgm:cxn modelId="{1236A18E-0522-499C-949F-2C6F3DCD85F9}" type="presParOf" srcId="{091FCE7D-58D8-4A2A-977A-11E87F20F221}" destId="{C57FFB94-2F41-44DF-8A64-8DE90BC938D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311E9A-A0CC-4424-A32F-F590A958216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D0DA3EAE-4A0D-4171-AFB2-FC1C4A7852F4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6D0D76-6E10-42A1-B1DA-4B5BDEB448E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DF45DF66-E952-4D54-9310-E6ACAC73A07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C2DFDE-3F9C-446E-BC68-C650AF587EB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96C0EDAB-8B20-4CBC-A752-638256EB946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F13F00-9C1D-4A35-BF5B-01DC54F2AAF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B4BE36ED-AE9B-45E8-B309-0CFFA82D446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A8557A-965E-48EC-8290-64E3359FF98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CEBF23-D91A-452E-8487-6ADDE65258C5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EE38EE-5771-4783-9282-7215E072592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BD152515-EB4C-4C59-9783-4CDFB7B9381A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6F24B765-0C98-4888-B9F4-F6B0F10152F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1B7B8C-80C3-4A63-88C5-4F5768ABFAD4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A15E6FB5-1FD6-4BCD-8FBB-BA82E1507EB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FC5C2-CC62-4F8E-A806-3A5249FAC092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AC44E-ED3E-4EF6-805E-87B6A27B1365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1E722F-8F36-4227-90EC-293981A9EC27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965BA8-26A3-4A16-80B1-859DF872009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A3BABD-EA1E-4BA3-97B9-97C3BDF4B8CD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948A80EE-3D8D-4CF7-9BAA-495E5B1B7172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874C27F7-5971-46E7-BA3C-4AE4A9741F84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B099C04C-EBEF-4909-83D2-57A7E43317CC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25676188-5110-4197-A053-C70E114C292F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C57FFB94-2F41-44DF-8A64-8DE90BC938D8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B0F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6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5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651" y="2336676"/>
            <a:ext cx="5042698" cy="370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2249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1888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73267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1363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2021-12-02T06:19:19Z</dcterms:modified>
</cp:coreProperties>
</file>