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5B8E9E-884F-40F0-8FFC-B87B6C0828C5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8AAE520-F9F1-4403-981F-26FD79249FA0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09F04A9-4D2B-4728-BAF7-B83129699462}" type="parTrans" cxnId="{8DB8F37F-4C56-4FA4-B537-2238CBFDE378}">
      <dgm:prSet/>
      <dgm:spPr/>
      <dgm:t>
        <a:bodyPr/>
        <a:lstStyle/>
        <a:p>
          <a:endParaRPr lang="zh-TW" altLang="en-US"/>
        </a:p>
      </dgm:t>
    </dgm:pt>
    <dgm:pt modelId="{92BA0866-D2A1-41C8-A7C2-08491DAD89A2}" type="sibTrans" cxnId="{8DB8F37F-4C56-4FA4-B537-2238CBFDE378}">
      <dgm:prSet/>
      <dgm:spPr/>
      <dgm:t>
        <a:bodyPr/>
        <a:lstStyle/>
        <a:p>
          <a:endParaRPr lang="zh-TW" altLang="en-US"/>
        </a:p>
      </dgm:t>
    </dgm:pt>
    <dgm:pt modelId="{F445336B-DA74-4536-9245-57CAB00C890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13588950-B1B2-4982-BF09-E30BB65EE9E0}" type="parTrans" cxnId="{EB60067F-5A9B-4786-8EA7-8145FAB10BE4}">
      <dgm:prSet/>
      <dgm:spPr/>
      <dgm:t>
        <a:bodyPr/>
        <a:lstStyle/>
        <a:p>
          <a:endParaRPr lang="zh-TW" altLang="en-US"/>
        </a:p>
      </dgm:t>
    </dgm:pt>
    <dgm:pt modelId="{561FCFB2-C56B-4E95-9F7E-545D9B572EC3}" type="sibTrans" cxnId="{EB60067F-5A9B-4786-8EA7-8145FAB10BE4}">
      <dgm:prSet/>
      <dgm:spPr/>
      <dgm:t>
        <a:bodyPr/>
        <a:lstStyle/>
        <a:p>
          <a:endParaRPr lang="zh-TW" altLang="en-US"/>
        </a:p>
      </dgm:t>
    </dgm:pt>
    <dgm:pt modelId="{693A1A37-681A-4E29-A7A8-9FC82F7F9D4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43F8752-B787-4C67-856C-BC4B2B04B235}" type="parTrans" cxnId="{42354885-D020-4F39-BBB0-E6C9A3C4C88C}">
      <dgm:prSet/>
      <dgm:spPr/>
      <dgm:t>
        <a:bodyPr/>
        <a:lstStyle/>
        <a:p>
          <a:endParaRPr lang="zh-TW" altLang="en-US"/>
        </a:p>
      </dgm:t>
    </dgm:pt>
    <dgm:pt modelId="{D30CBFF8-C4F1-4168-A75D-716CACEA23DC}" type="sibTrans" cxnId="{42354885-D020-4F39-BBB0-E6C9A3C4C88C}">
      <dgm:prSet/>
      <dgm:spPr/>
      <dgm:t>
        <a:bodyPr/>
        <a:lstStyle/>
        <a:p>
          <a:endParaRPr lang="zh-TW" altLang="en-US"/>
        </a:p>
      </dgm:t>
    </dgm:pt>
    <dgm:pt modelId="{50EFBE2B-91EF-4D79-BF15-A52C54059422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556521A-1B26-4AD3-B2B0-491E818C9ECC}" type="parTrans" cxnId="{85B85E1A-F7F6-4E70-BEAF-C666BE75EA3D}">
      <dgm:prSet/>
      <dgm:spPr/>
      <dgm:t>
        <a:bodyPr/>
        <a:lstStyle/>
        <a:p>
          <a:endParaRPr lang="zh-TW" altLang="en-US"/>
        </a:p>
      </dgm:t>
    </dgm:pt>
    <dgm:pt modelId="{D4DC251A-3427-41A7-BA8A-4E5F776B2152}" type="sibTrans" cxnId="{85B85E1A-F7F6-4E70-BEAF-C666BE75EA3D}">
      <dgm:prSet/>
      <dgm:spPr/>
      <dgm:t>
        <a:bodyPr/>
        <a:lstStyle/>
        <a:p>
          <a:endParaRPr lang="zh-TW" altLang="en-US"/>
        </a:p>
      </dgm:t>
    </dgm:pt>
    <dgm:pt modelId="{4F83FC65-80DD-4789-A259-37CFECFB28D6}" type="pres">
      <dgm:prSet presAssocID="{315B8E9E-884F-40F0-8FFC-B87B6C0828C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D079220-E81B-4B36-955F-83EB65D768DF}" type="pres">
      <dgm:prSet presAssocID="{315B8E9E-884F-40F0-8FFC-B87B6C0828C5}" presName="fgShape" presStyleLbl="fgShp" presStyleIdx="0" presStyleCnt="1"/>
      <dgm:spPr/>
    </dgm:pt>
    <dgm:pt modelId="{0B2B8711-7884-4A39-94DC-B6108DB28571}" type="pres">
      <dgm:prSet presAssocID="{315B8E9E-884F-40F0-8FFC-B87B6C0828C5}" presName="linComp" presStyleCnt="0"/>
      <dgm:spPr/>
    </dgm:pt>
    <dgm:pt modelId="{B427821F-A95D-4923-9FB5-01DA8A4297B3}" type="pres">
      <dgm:prSet presAssocID="{58AAE520-F9F1-4403-981F-26FD79249FA0}" presName="compNode" presStyleCnt="0"/>
      <dgm:spPr/>
    </dgm:pt>
    <dgm:pt modelId="{6684088C-7575-4097-8EF0-1CA21B48B3F9}" type="pres">
      <dgm:prSet presAssocID="{58AAE520-F9F1-4403-981F-26FD79249FA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8769D11-406C-4940-ADC7-7C86E772DBB7}" type="pres">
      <dgm:prSet presAssocID="{58AAE520-F9F1-4403-981F-26FD79249FA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BCC60DE-8A09-42F4-A95C-8F9ED454C5ED}" type="pres">
      <dgm:prSet presAssocID="{58AAE520-F9F1-4403-981F-26FD79249FA0}" presName="invisiNode" presStyleLbl="node1" presStyleIdx="0" presStyleCnt="4"/>
      <dgm:spPr/>
    </dgm:pt>
    <dgm:pt modelId="{6E4138A3-0405-41B8-88F5-08D1E0A1900A}" type="pres">
      <dgm:prSet presAssocID="{58AAE520-F9F1-4403-981F-26FD79249FA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EF1EABC-3F16-47B8-8984-A0E8AD6A392B}" type="pres">
      <dgm:prSet presAssocID="{92BA0866-D2A1-41C8-A7C2-08491DAD89A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EA8274C-B24E-4EAD-9D1D-2969DDE2D771}" type="pres">
      <dgm:prSet presAssocID="{F445336B-DA74-4536-9245-57CAB00C8909}" presName="compNode" presStyleCnt="0"/>
      <dgm:spPr/>
    </dgm:pt>
    <dgm:pt modelId="{C62815FF-2828-4759-91F3-01BC32C57C9A}" type="pres">
      <dgm:prSet presAssocID="{F445336B-DA74-4536-9245-57CAB00C890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09F48C57-F56D-4EA2-9389-36EBAB8CDD07}" type="pres">
      <dgm:prSet presAssocID="{F445336B-DA74-4536-9245-57CAB00C890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31A179-7494-4F06-86E4-07BA1051553F}" type="pres">
      <dgm:prSet presAssocID="{F445336B-DA74-4536-9245-57CAB00C8909}" presName="invisiNode" presStyleLbl="node1" presStyleIdx="1" presStyleCnt="4"/>
      <dgm:spPr/>
    </dgm:pt>
    <dgm:pt modelId="{7B516FD1-333E-4818-9217-832964FCFE95}" type="pres">
      <dgm:prSet presAssocID="{F445336B-DA74-4536-9245-57CAB00C890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88474BB-27EA-4039-8E23-670ECBA33951}" type="pres">
      <dgm:prSet presAssocID="{561FCFB2-C56B-4E95-9F7E-545D9B572EC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716C901-B871-4531-A352-54C49452E7F2}" type="pres">
      <dgm:prSet presAssocID="{693A1A37-681A-4E29-A7A8-9FC82F7F9D45}" presName="compNode" presStyleCnt="0"/>
      <dgm:spPr/>
    </dgm:pt>
    <dgm:pt modelId="{7F6DE1F1-B31A-4A22-960D-EAC6244CDA1C}" type="pres">
      <dgm:prSet presAssocID="{693A1A37-681A-4E29-A7A8-9FC82F7F9D4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2E7ED79-736B-43C4-B552-B16D93A27434}" type="pres">
      <dgm:prSet presAssocID="{693A1A37-681A-4E29-A7A8-9FC82F7F9D4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FCDB25-320B-4536-8C0D-CFB00B21FD72}" type="pres">
      <dgm:prSet presAssocID="{693A1A37-681A-4E29-A7A8-9FC82F7F9D45}" presName="invisiNode" presStyleLbl="node1" presStyleIdx="2" presStyleCnt="4"/>
      <dgm:spPr/>
    </dgm:pt>
    <dgm:pt modelId="{6823C87C-91DD-4E52-A84A-0242E3AF8FD2}" type="pres">
      <dgm:prSet presAssocID="{693A1A37-681A-4E29-A7A8-9FC82F7F9D4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90E737B-4F00-4519-9199-17991A8051F5}" type="pres">
      <dgm:prSet presAssocID="{D30CBFF8-C4F1-4168-A75D-716CACEA23D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D124117-7BC2-49BD-A73E-498B234F8852}" type="pres">
      <dgm:prSet presAssocID="{50EFBE2B-91EF-4D79-BF15-A52C54059422}" presName="compNode" presStyleCnt="0"/>
      <dgm:spPr/>
    </dgm:pt>
    <dgm:pt modelId="{A60B8FAF-7EB7-4E08-9594-DB52091C04B4}" type="pres">
      <dgm:prSet presAssocID="{50EFBE2B-91EF-4D79-BF15-A52C54059422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F4FFE467-07DD-4072-858D-D97585C93AA4}" type="pres">
      <dgm:prSet presAssocID="{50EFBE2B-91EF-4D79-BF15-A52C54059422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575FE2-3CDF-481D-A498-AAAAB35C7E16}" type="pres">
      <dgm:prSet presAssocID="{50EFBE2B-91EF-4D79-BF15-A52C54059422}" presName="invisiNode" presStyleLbl="node1" presStyleIdx="3" presStyleCnt="4"/>
      <dgm:spPr/>
    </dgm:pt>
    <dgm:pt modelId="{BB721F04-AC64-46C5-A582-FA65C5609F23}" type="pres">
      <dgm:prSet presAssocID="{50EFBE2B-91EF-4D79-BF15-A52C54059422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680CE90B-C7EB-4352-BEA8-116E65D3D1C2}" type="presOf" srcId="{D30CBFF8-C4F1-4168-A75D-716CACEA23DC}" destId="{590E737B-4F00-4519-9199-17991A8051F5}" srcOrd="0" destOrd="0" presId="urn:microsoft.com/office/officeart/2005/8/layout/hList7"/>
    <dgm:cxn modelId="{42354885-D020-4F39-BBB0-E6C9A3C4C88C}" srcId="{315B8E9E-884F-40F0-8FFC-B87B6C0828C5}" destId="{693A1A37-681A-4E29-A7A8-9FC82F7F9D45}" srcOrd="2" destOrd="0" parTransId="{143F8752-B787-4C67-856C-BC4B2B04B235}" sibTransId="{D30CBFF8-C4F1-4168-A75D-716CACEA23DC}"/>
    <dgm:cxn modelId="{12058CA8-8155-427B-BC10-A38734F985A9}" type="presOf" srcId="{F445336B-DA74-4536-9245-57CAB00C8909}" destId="{09F48C57-F56D-4EA2-9389-36EBAB8CDD07}" srcOrd="1" destOrd="0" presId="urn:microsoft.com/office/officeart/2005/8/layout/hList7"/>
    <dgm:cxn modelId="{8DB8F37F-4C56-4FA4-B537-2238CBFDE378}" srcId="{315B8E9E-884F-40F0-8FFC-B87B6C0828C5}" destId="{58AAE520-F9F1-4403-981F-26FD79249FA0}" srcOrd="0" destOrd="0" parTransId="{A09F04A9-4D2B-4728-BAF7-B83129699462}" sibTransId="{92BA0866-D2A1-41C8-A7C2-08491DAD89A2}"/>
    <dgm:cxn modelId="{C78DB09E-D0E0-4732-A72D-FBFA9F96BC61}" type="presOf" srcId="{92BA0866-D2A1-41C8-A7C2-08491DAD89A2}" destId="{5EF1EABC-3F16-47B8-8984-A0E8AD6A392B}" srcOrd="0" destOrd="0" presId="urn:microsoft.com/office/officeart/2005/8/layout/hList7"/>
    <dgm:cxn modelId="{85B85E1A-F7F6-4E70-BEAF-C666BE75EA3D}" srcId="{315B8E9E-884F-40F0-8FFC-B87B6C0828C5}" destId="{50EFBE2B-91EF-4D79-BF15-A52C54059422}" srcOrd="3" destOrd="0" parTransId="{C556521A-1B26-4AD3-B2B0-491E818C9ECC}" sibTransId="{D4DC251A-3427-41A7-BA8A-4E5F776B2152}"/>
    <dgm:cxn modelId="{72569CDB-DD66-471B-A248-2D0FC1483A5D}" type="presOf" srcId="{693A1A37-681A-4E29-A7A8-9FC82F7F9D45}" destId="{7F6DE1F1-B31A-4A22-960D-EAC6244CDA1C}" srcOrd="0" destOrd="0" presId="urn:microsoft.com/office/officeart/2005/8/layout/hList7"/>
    <dgm:cxn modelId="{BCA4426D-DCD8-47D2-AFA4-513319D2238B}" type="presOf" srcId="{693A1A37-681A-4E29-A7A8-9FC82F7F9D45}" destId="{C2E7ED79-736B-43C4-B552-B16D93A27434}" srcOrd="1" destOrd="0" presId="urn:microsoft.com/office/officeart/2005/8/layout/hList7"/>
    <dgm:cxn modelId="{D0DAEC07-2426-470D-92A7-8130F73C1F9C}" type="presOf" srcId="{50EFBE2B-91EF-4D79-BF15-A52C54059422}" destId="{F4FFE467-07DD-4072-858D-D97585C93AA4}" srcOrd="1" destOrd="0" presId="urn:microsoft.com/office/officeart/2005/8/layout/hList7"/>
    <dgm:cxn modelId="{33E6A497-3578-41E5-BF0B-9D1318309F47}" type="presOf" srcId="{58AAE520-F9F1-4403-981F-26FD79249FA0}" destId="{98769D11-406C-4940-ADC7-7C86E772DBB7}" srcOrd="1" destOrd="0" presId="urn:microsoft.com/office/officeart/2005/8/layout/hList7"/>
    <dgm:cxn modelId="{2C7A3F99-6CEC-42A0-A39E-3F89D5826A63}" type="presOf" srcId="{58AAE520-F9F1-4403-981F-26FD79249FA0}" destId="{6684088C-7575-4097-8EF0-1CA21B48B3F9}" srcOrd="0" destOrd="0" presId="urn:microsoft.com/office/officeart/2005/8/layout/hList7"/>
    <dgm:cxn modelId="{1A635CF7-3CD7-4C43-AFAC-2673E2691AB3}" type="presOf" srcId="{561FCFB2-C56B-4E95-9F7E-545D9B572EC3}" destId="{188474BB-27EA-4039-8E23-670ECBA33951}" srcOrd="0" destOrd="0" presId="urn:microsoft.com/office/officeart/2005/8/layout/hList7"/>
    <dgm:cxn modelId="{EB60067F-5A9B-4786-8EA7-8145FAB10BE4}" srcId="{315B8E9E-884F-40F0-8FFC-B87B6C0828C5}" destId="{F445336B-DA74-4536-9245-57CAB00C8909}" srcOrd="1" destOrd="0" parTransId="{13588950-B1B2-4982-BF09-E30BB65EE9E0}" sibTransId="{561FCFB2-C56B-4E95-9F7E-545D9B572EC3}"/>
    <dgm:cxn modelId="{2F5A9DC5-97CE-4B08-AB11-2D9855FDCB3D}" type="presOf" srcId="{315B8E9E-884F-40F0-8FFC-B87B6C0828C5}" destId="{4F83FC65-80DD-4789-A259-37CFECFB28D6}" srcOrd="0" destOrd="0" presId="urn:microsoft.com/office/officeart/2005/8/layout/hList7"/>
    <dgm:cxn modelId="{F5CF1409-0548-4593-BECE-571D329852CC}" type="presOf" srcId="{F445336B-DA74-4536-9245-57CAB00C8909}" destId="{C62815FF-2828-4759-91F3-01BC32C57C9A}" srcOrd="0" destOrd="0" presId="urn:microsoft.com/office/officeart/2005/8/layout/hList7"/>
    <dgm:cxn modelId="{E9231150-9326-42E3-9A88-6AB50810970D}" type="presOf" srcId="{50EFBE2B-91EF-4D79-BF15-A52C54059422}" destId="{A60B8FAF-7EB7-4E08-9594-DB52091C04B4}" srcOrd="0" destOrd="0" presId="urn:microsoft.com/office/officeart/2005/8/layout/hList7"/>
    <dgm:cxn modelId="{8755B748-D034-4B5A-AC48-4C5CA260D43E}" type="presParOf" srcId="{4F83FC65-80DD-4789-A259-37CFECFB28D6}" destId="{BD079220-E81B-4B36-955F-83EB65D768DF}" srcOrd="0" destOrd="0" presId="urn:microsoft.com/office/officeart/2005/8/layout/hList7"/>
    <dgm:cxn modelId="{B1BA3638-E995-40FB-8E44-5BFBB0D4060A}" type="presParOf" srcId="{4F83FC65-80DD-4789-A259-37CFECFB28D6}" destId="{0B2B8711-7884-4A39-94DC-B6108DB28571}" srcOrd="1" destOrd="0" presId="urn:microsoft.com/office/officeart/2005/8/layout/hList7"/>
    <dgm:cxn modelId="{22C450E5-FF68-4971-A042-FE3DAE5E0726}" type="presParOf" srcId="{0B2B8711-7884-4A39-94DC-B6108DB28571}" destId="{B427821F-A95D-4923-9FB5-01DA8A4297B3}" srcOrd="0" destOrd="0" presId="urn:microsoft.com/office/officeart/2005/8/layout/hList7"/>
    <dgm:cxn modelId="{E3D8F479-0EFF-4697-8096-44B95D267740}" type="presParOf" srcId="{B427821F-A95D-4923-9FB5-01DA8A4297B3}" destId="{6684088C-7575-4097-8EF0-1CA21B48B3F9}" srcOrd="0" destOrd="0" presId="urn:microsoft.com/office/officeart/2005/8/layout/hList7"/>
    <dgm:cxn modelId="{5E025441-18A5-466D-B6EF-F1606C7368C5}" type="presParOf" srcId="{B427821F-A95D-4923-9FB5-01DA8A4297B3}" destId="{98769D11-406C-4940-ADC7-7C86E772DBB7}" srcOrd="1" destOrd="0" presId="urn:microsoft.com/office/officeart/2005/8/layout/hList7"/>
    <dgm:cxn modelId="{9342784A-9353-40CF-A647-D636FC6BD794}" type="presParOf" srcId="{B427821F-A95D-4923-9FB5-01DA8A4297B3}" destId="{DBCC60DE-8A09-42F4-A95C-8F9ED454C5ED}" srcOrd="2" destOrd="0" presId="urn:microsoft.com/office/officeart/2005/8/layout/hList7"/>
    <dgm:cxn modelId="{12446EA5-C065-4B9A-A0B3-BF78DB083E5B}" type="presParOf" srcId="{B427821F-A95D-4923-9FB5-01DA8A4297B3}" destId="{6E4138A3-0405-41B8-88F5-08D1E0A1900A}" srcOrd="3" destOrd="0" presId="urn:microsoft.com/office/officeart/2005/8/layout/hList7"/>
    <dgm:cxn modelId="{27566C66-DCD3-4F74-AA30-36178417C23F}" type="presParOf" srcId="{0B2B8711-7884-4A39-94DC-B6108DB28571}" destId="{5EF1EABC-3F16-47B8-8984-A0E8AD6A392B}" srcOrd="1" destOrd="0" presId="urn:microsoft.com/office/officeart/2005/8/layout/hList7"/>
    <dgm:cxn modelId="{F11026E0-3BC7-4544-B218-42BE14300335}" type="presParOf" srcId="{0B2B8711-7884-4A39-94DC-B6108DB28571}" destId="{EEA8274C-B24E-4EAD-9D1D-2969DDE2D771}" srcOrd="2" destOrd="0" presId="urn:microsoft.com/office/officeart/2005/8/layout/hList7"/>
    <dgm:cxn modelId="{98528514-B1A0-4B43-AA7B-BCD443AB4F30}" type="presParOf" srcId="{EEA8274C-B24E-4EAD-9D1D-2969DDE2D771}" destId="{C62815FF-2828-4759-91F3-01BC32C57C9A}" srcOrd="0" destOrd="0" presId="urn:microsoft.com/office/officeart/2005/8/layout/hList7"/>
    <dgm:cxn modelId="{7FF3A4B4-A78A-40ED-BE9E-83457B1A9D3E}" type="presParOf" srcId="{EEA8274C-B24E-4EAD-9D1D-2969DDE2D771}" destId="{09F48C57-F56D-4EA2-9389-36EBAB8CDD07}" srcOrd="1" destOrd="0" presId="urn:microsoft.com/office/officeart/2005/8/layout/hList7"/>
    <dgm:cxn modelId="{C2B9B1AE-8270-4379-971B-F80EEAE8D234}" type="presParOf" srcId="{EEA8274C-B24E-4EAD-9D1D-2969DDE2D771}" destId="{0C31A179-7494-4F06-86E4-07BA1051553F}" srcOrd="2" destOrd="0" presId="urn:microsoft.com/office/officeart/2005/8/layout/hList7"/>
    <dgm:cxn modelId="{BE253BE0-64BE-440A-A4F9-D1FAF54F7BB1}" type="presParOf" srcId="{EEA8274C-B24E-4EAD-9D1D-2969DDE2D771}" destId="{7B516FD1-333E-4818-9217-832964FCFE95}" srcOrd="3" destOrd="0" presId="urn:microsoft.com/office/officeart/2005/8/layout/hList7"/>
    <dgm:cxn modelId="{E9DB2B7B-876C-4954-9B4D-F24745B22B2C}" type="presParOf" srcId="{0B2B8711-7884-4A39-94DC-B6108DB28571}" destId="{188474BB-27EA-4039-8E23-670ECBA33951}" srcOrd="3" destOrd="0" presId="urn:microsoft.com/office/officeart/2005/8/layout/hList7"/>
    <dgm:cxn modelId="{F8AF3D59-9F40-4956-B0F6-B8085CA95CC3}" type="presParOf" srcId="{0B2B8711-7884-4A39-94DC-B6108DB28571}" destId="{8716C901-B871-4531-A352-54C49452E7F2}" srcOrd="4" destOrd="0" presId="urn:microsoft.com/office/officeart/2005/8/layout/hList7"/>
    <dgm:cxn modelId="{89AD22F1-3FB6-422D-82B5-AC652EE2AA5B}" type="presParOf" srcId="{8716C901-B871-4531-A352-54C49452E7F2}" destId="{7F6DE1F1-B31A-4A22-960D-EAC6244CDA1C}" srcOrd="0" destOrd="0" presId="urn:microsoft.com/office/officeart/2005/8/layout/hList7"/>
    <dgm:cxn modelId="{89539FAE-2BE8-48AC-B13E-955CCEC813D8}" type="presParOf" srcId="{8716C901-B871-4531-A352-54C49452E7F2}" destId="{C2E7ED79-736B-43C4-B552-B16D93A27434}" srcOrd="1" destOrd="0" presId="urn:microsoft.com/office/officeart/2005/8/layout/hList7"/>
    <dgm:cxn modelId="{3300CCFA-6504-4D13-AAFE-C024B8A69261}" type="presParOf" srcId="{8716C901-B871-4531-A352-54C49452E7F2}" destId="{27FCDB25-320B-4536-8C0D-CFB00B21FD72}" srcOrd="2" destOrd="0" presId="urn:microsoft.com/office/officeart/2005/8/layout/hList7"/>
    <dgm:cxn modelId="{146B1D98-51E1-4BC6-914D-FC32D72438BA}" type="presParOf" srcId="{8716C901-B871-4531-A352-54C49452E7F2}" destId="{6823C87C-91DD-4E52-A84A-0242E3AF8FD2}" srcOrd="3" destOrd="0" presId="urn:microsoft.com/office/officeart/2005/8/layout/hList7"/>
    <dgm:cxn modelId="{B57ECF57-290D-41E5-83EB-DA8BCD2FBC4D}" type="presParOf" srcId="{0B2B8711-7884-4A39-94DC-B6108DB28571}" destId="{590E737B-4F00-4519-9199-17991A8051F5}" srcOrd="5" destOrd="0" presId="urn:microsoft.com/office/officeart/2005/8/layout/hList7"/>
    <dgm:cxn modelId="{28A8487E-D888-4BA7-9CFF-F55E1296C38A}" type="presParOf" srcId="{0B2B8711-7884-4A39-94DC-B6108DB28571}" destId="{6D124117-7BC2-49BD-A73E-498B234F8852}" srcOrd="6" destOrd="0" presId="urn:microsoft.com/office/officeart/2005/8/layout/hList7"/>
    <dgm:cxn modelId="{BF23DF53-0CE6-4188-8018-E2E9645DB3C7}" type="presParOf" srcId="{6D124117-7BC2-49BD-A73E-498B234F8852}" destId="{A60B8FAF-7EB7-4E08-9594-DB52091C04B4}" srcOrd="0" destOrd="0" presId="urn:microsoft.com/office/officeart/2005/8/layout/hList7"/>
    <dgm:cxn modelId="{AEED8689-5662-4253-AC1C-D6757AEA599E}" type="presParOf" srcId="{6D124117-7BC2-49BD-A73E-498B234F8852}" destId="{F4FFE467-07DD-4072-858D-D97585C93AA4}" srcOrd="1" destOrd="0" presId="urn:microsoft.com/office/officeart/2005/8/layout/hList7"/>
    <dgm:cxn modelId="{BC271B67-61A3-405D-86E3-EEB13FB0B540}" type="presParOf" srcId="{6D124117-7BC2-49BD-A73E-498B234F8852}" destId="{35575FE2-3CDF-481D-A498-AAAAB35C7E16}" srcOrd="2" destOrd="0" presId="urn:microsoft.com/office/officeart/2005/8/layout/hList7"/>
    <dgm:cxn modelId="{93733868-84B7-4423-8168-219FA252BD20}" type="presParOf" srcId="{6D124117-7BC2-49BD-A73E-498B234F8852}" destId="{BB721F04-AC64-46C5-A582-FA65C5609F2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7FBDE9A-8FE0-47C7-BA05-3F56897D894E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AD3BBEDD-791A-41EA-9581-CBCBAA34D0CE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093880EF-9E69-48DB-9B3E-B399B2B809E5}" type="sibTrans" cxnId="{76AB9212-0AB7-47DD-8BA5-8C17C03BCB0E}">
      <dgm:prSet/>
      <dgm:spPr/>
      <dgm:t>
        <a:bodyPr/>
        <a:lstStyle/>
        <a:p>
          <a:endParaRPr lang="zh-TW" altLang="en-US"/>
        </a:p>
      </dgm:t>
    </dgm:pt>
    <dgm:pt modelId="{43967793-EBCE-40EF-A4E1-8D54C6B52992}" type="parTrans" cxnId="{76AB9212-0AB7-47DD-8BA5-8C17C03BCB0E}">
      <dgm:prSet/>
      <dgm:spPr/>
      <dgm:t>
        <a:bodyPr/>
        <a:lstStyle/>
        <a:p>
          <a:endParaRPr lang="zh-TW" altLang="en-US"/>
        </a:p>
      </dgm:t>
    </dgm:pt>
    <dgm:pt modelId="{04D5D274-BB9D-4933-87D7-F3470A0C4F50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890C0023-CE78-4FFC-81FD-85AA68D22A90}" type="sibTrans" cxnId="{1C7254E3-AA9D-48A8-8139-2D5FF2CA53CF}">
      <dgm:prSet/>
      <dgm:spPr/>
      <dgm:t>
        <a:bodyPr/>
        <a:lstStyle/>
        <a:p>
          <a:endParaRPr lang="zh-TW" altLang="en-US"/>
        </a:p>
      </dgm:t>
    </dgm:pt>
    <dgm:pt modelId="{A7CE0ECB-C0B7-4E6E-AF3B-30A4D83012E8}" type="parTrans" cxnId="{1C7254E3-AA9D-48A8-8139-2D5FF2CA53CF}">
      <dgm:prSet/>
      <dgm:spPr/>
      <dgm:t>
        <a:bodyPr/>
        <a:lstStyle/>
        <a:p>
          <a:endParaRPr lang="zh-TW" altLang="en-US"/>
        </a:p>
      </dgm:t>
    </dgm:pt>
    <dgm:pt modelId="{EA8C49C2-DA62-4B67-AE89-9ADF62AC55CF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29B63231-836E-44A6-8E1E-C31760663A1E}" type="sibTrans" cxnId="{8CCE5570-7D7C-4BA3-A199-D03A6BA49AF2}">
      <dgm:prSet/>
      <dgm:spPr/>
      <dgm:t>
        <a:bodyPr/>
        <a:lstStyle/>
        <a:p>
          <a:endParaRPr lang="zh-TW" altLang="en-US"/>
        </a:p>
      </dgm:t>
    </dgm:pt>
    <dgm:pt modelId="{455D3F11-EFCC-469B-86C5-681E2A18A97D}" type="parTrans" cxnId="{8CCE5570-7D7C-4BA3-A199-D03A6BA49AF2}">
      <dgm:prSet/>
      <dgm:spPr/>
      <dgm:t>
        <a:bodyPr/>
        <a:lstStyle/>
        <a:p>
          <a:endParaRPr lang="zh-TW" altLang="en-US"/>
        </a:p>
      </dgm:t>
    </dgm:pt>
    <dgm:pt modelId="{56721533-E3D1-4AA5-AAEA-B3B11CB3A71A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2BE84912-0367-4E4C-A444-8BB761ED799D}" type="sibTrans" cxnId="{D3A100FC-106E-4EFF-8EC3-A01E2D039AEE}">
      <dgm:prSet/>
      <dgm:spPr/>
      <dgm:t>
        <a:bodyPr/>
        <a:lstStyle/>
        <a:p>
          <a:endParaRPr lang="zh-TW" altLang="en-US"/>
        </a:p>
      </dgm:t>
    </dgm:pt>
    <dgm:pt modelId="{F7F93D80-19C4-46C9-84AA-7ECA4B5BB87A}" type="parTrans" cxnId="{D3A100FC-106E-4EFF-8EC3-A01E2D039AEE}">
      <dgm:prSet/>
      <dgm:spPr/>
      <dgm:t>
        <a:bodyPr/>
        <a:lstStyle/>
        <a:p>
          <a:endParaRPr lang="zh-TW" altLang="en-US"/>
        </a:p>
      </dgm:t>
    </dgm:pt>
    <dgm:pt modelId="{41C87FE7-BD47-4571-8C3B-A045F54A331B}" type="pres">
      <dgm:prSet presAssocID="{A7FBDE9A-8FE0-47C7-BA05-3F56897D894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65CF88F-3B9A-48A6-BFD6-66184AAC3C00}" type="pres">
      <dgm:prSet presAssocID="{A7FBDE9A-8FE0-47C7-BA05-3F56897D894E}" presName="fgShape" presStyleLbl="fgShp" presStyleIdx="0" presStyleCnt="1"/>
      <dgm:spPr/>
    </dgm:pt>
    <dgm:pt modelId="{3BE56DAE-F543-443A-B191-BF738E5F6697}" type="pres">
      <dgm:prSet presAssocID="{A7FBDE9A-8FE0-47C7-BA05-3F56897D894E}" presName="linComp" presStyleCnt="0"/>
      <dgm:spPr/>
    </dgm:pt>
    <dgm:pt modelId="{230C3263-A6F2-4311-AA6C-C49485FDDDBB}" type="pres">
      <dgm:prSet presAssocID="{56721533-E3D1-4AA5-AAEA-B3B11CB3A71A}" presName="compNode" presStyleCnt="0"/>
      <dgm:spPr/>
    </dgm:pt>
    <dgm:pt modelId="{76E3D162-8DD6-46C1-B0AA-E33072EE8B7E}" type="pres">
      <dgm:prSet presAssocID="{56721533-E3D1-4AA5-AAEA-B3B11CB3A71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CD75DE40-622A-4869-B729-1D2DDF751A04}" type="pres">
      <dgm:prSet presAssocID="{56721533-E3D1-4AA5-AAEA-B3B11CB3A71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3CF741-D913-4778-B4D6-0DE8AC198A68}" type="pres">
      <dgm:prSet presAssocID="{56721533-E3D1-4AA5-AAEA-B3B11CB3A71A}" presName="invisiNode" presStyleLbl="node1" presStyleIdx="0" presStyleCnt="4"/>
      <dgm:spPr/>
    </dgm:pt>
    <dgm:pt modelId="{BCE690BA-1E29-45AC-85BF-7EABAD50F4B8}" type="pres">
      <dgm:prSet presAssocID="{56721533-E3D1-4AA5-AAEA-B3B11CB3A71A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</dgm:pt>
    <dgm:pt modelId="{D41DC3C0-4F35-4703-B8B4-2ABB61BABA82}" type="pres">
      <dgm:prSet presAssocID="{2BE84912-0367-4E4C-A444-8BB761ED799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F355978-6B33-4D0F-A367-B7679CDF7F3E}" type="pres">
      <dgm:prSet presAssocID="{EA8C49C2-DA62-4B67-AE89-9ADF62AC55CF}" presName="compNode" presStyleCnt="0"/>
      <dgm:spPr/>
    </dgm:pt>
    <dgm:pt modelId="{79704CC1-2E7C-4380-8321-89B3567A504E}" type="pres">
      <dgm:prSet presAssocID="{EA8C49C2-DA62-4B67-AE89-9ADF62AC55CF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A0AC3AF4-3B78-4725-9651-F450C13EA0F1}" type="pres">
      <dgm:prSet presAssocID="{EA8C49C2-DA62-4B67-AE89-9ADF62AC55CF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C0CC60-7D9A-492D-AD50-60D1EBD3553B}" type="pres">
      <dgm:prSet presAssocID="{EA8C49C2-DA62-4B67-AE89-9ADF62AC55CF}" presName="invisiNode" presStyleLbl="node1" presStyleIdx="1" presStyleCnt="4"/>
      <dgm:spPr/>
    </dgm:pt>
    <dgm:pt modelId="{D623D60F-056C-400D-8195-75119668F188}" type="pres">
      <dgm:prSet presAssocID="{EA8C49C2-DA62-4B67-AE89-9ADF62AC55CF}" presName="imagNode" presStyleLbl="fgImgPlace1" presStyleIdx="1" presStyleCnt="4" custLinFactNeighborX="-721" custLinFactNeighborY="-1787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886700E-882E-4F3F-BC38-3B9BC34E18BD}" type="pres">
      <dgm:prSet presAssocID="{29B63231-836E-44A6-8E1E-C31760663A1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394BF9C-982E-44F4-AAF6-B48DE0F461C7}" type="pres">
      <dgm:prSet presAssocID="{04D5D274-BB9D-4933-87D7-F3470A0C4F50}" presName="compNode" presStyleCnt="0"/>
      <dgm:spPr/>
    </dgm:pt>
    <dgm:pt modelId="{72D666C8-2F55-401E-B147-7ACF379FBC1C}" type="pres">
      <dgm:prSet presAssocID="{04D5D274-BB9D-4933-87D7-F3470A0C4F50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24D5CC4-4197-4607-A867-D22DC86D80D5}" type="pres">
      <dgm:prSet presAssocID="{04D5D274-BB9D-4933-87D7-F3470A0C4F50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42229B-0E2A-4CA5-B42F-62F6E0060BF0}" type="pres">
      <dgm:prSet presAssocID="{04D5D274-BB9D-4933-87D7-F3470A0C4F50}" presName="invisiNode" presStyleLbl="node1" presStyleIdx="2" presStyleCnt="4"/>
      <dgm:spPr/>
    </dgm:pt>
    <dgm:pt modelId="{8C275802-24ED-43A6-9EAC-3D6FA3527F2A}" type="pres">
      <dgm:prSet presAssocID="{04D5D274-BB9D-4933-87D7-F3470A0C4F50}" presName="imagNode" presStyleLbl="fgImgPlace1" presStyleIdx="2" presStyleCnt="4"/>
      <dgm:spPr/>
    </dgm:pt>
    <dgm:pt modelId="{8D0C548C-59D3-4428-9AA8-94B97C790D9E}" type="pres">
      <dgm:prSet presAssocID="{890C0023-CE78-4FFC-81FD-85AA68D22A9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AB06AC4-4FFF-4F35-9D3C-94F0C73EEC5D}" type="pres">
      <dgm:prSet presAssocID="{AD3BBEDD-791A-41EA-9581-CBCBAA34D0CE}" presName="compNode" presStyleCnt="0"/>
      <dgm:spPr/>
    </dgm:pt>
    <dgm:pt modelId="{176E4108-59B8-47FD-8AAF-F661864D18A1}" type="pres">
      <dgm:prSet presAssocID="{AD3BBEDD-791A-41EA-9581-CBCBAA34D0C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AEAF7A5A-7128-4860-949A-472AACC0C200}" type="pres">
      <dgm:prSet presAssocID="{AD3BBEDD-791A-41EA-9581-CBCBAA34D0C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F1B612-3C3C-4667-A22E-EC2DA4233874}" type="pres">
      <dgm:prSet presAssocID="{AD3BBEDD-791A-41EA-9581-CBCBAA34D0CE}" presName="invisiNode" presStyleLbl="node1" presStyleIdx="3" presStyleCnt="4"/>
      <dgm:spPr/>
    </dgm:pt>
    <dgm:pt modelId="{039E01C4-8347-4C97-8C72-5DD6E7890617}" type="pres">
      <dgm:prSet presAssocID="{AD3BBEDD-791A-41EA-9581-CBCBAA34D0CE}" presName="imagNode" presStyleLbl="fgImgPlace1" presStyleIdx="3" presStyleCnt="4"/>
      <dgm:spPr/>
    </dgm:pt>
  </dgm:ptLst>
  <dgm:cxnLst>
    <dgm:cxn modelId="{D3A100FC-106E-4EFF-8EC3-A01E2D039AEE}" srcId="{A7FBDE9A-8FE0-47C7-BA05-3F56897D894E}" destId="{56721533-E3D1-4AA5-AAEA-B3B11CB3A71A}" srcOrd="0" destOrd="0" parTransId="{F7F93D80-19C4-46C9-84AA-7ECA4B5BB87A}" sibTransId="{2BE84912-0367-4E4C-A444-8BB761ED799D}"/>
    <dgm:cxn modelId="{76AB9212-0AB7-47DD-8BA5-8C17C03BCB0E}" srcId="{A7FBDE9A-8FE0-47C7-BA05-3F56897D894E}" destId="{AD3BBEDD-791A-41EA-9581-CBCBAA34D0CE}" srcOrd="3" destOrd="0" parTransId="{43967793-EBCE-40EF-A4E1-8D54C6B52992}" sibTransId="{093880EF-9E69-48DB-9B3E-B399B2B809E5}"/>
    <dgm:cxn modelId="{271BFD92-1E2D-4E9A-B8CD-EB11F7C63AD1}" type="presOf" srcId="{EA8C49C2-DA62-4B67-AE89-9ADF62AC55CF}" destId="{A0AC3AF4-3B78-4725-9651-F450C13EA0F1}" srcOrd="1" destOrd="0" presId="urn:microsoft.com/office/officeart/2005/8/layout/hList7"/>
    <dgm:cxn modelId="{1C7254E3-AA9D-48A8-8139-2D5FF2CA53CF}" srcId="{A7FBDE9A-8FE0-47C7-BA05-3F56897D894E}" destId="{04D5D274-BB9D-4933-87D7-F3470A0C4F50}" srcOrd="2" destOrd="0" parTransId="{A7CE0ECB-C0B7-4E6E-AF3B-30A4D83012E8}" sibTransId="{890C0023-CE78-4FFC-81FD-85AA68D22A90}"/>
    <dgm:cxn modelId="{8CCE5570-7D7C-4BA3-A199-D03A6BA49AF2}" srcId="{A7FBDE9A-8FE0-47C7-BA05-3F56897D894E}" destId="{EA8C49C2-DA62-4B67-AE89-9ADF62AC55CF}" srcOrd="1" destOrd="0" parTransId="{455D3F11-EFCC-469B-86C5-681E2A18A97D}" sibTransId="{29B63231-836E-44A6-8E1E-C31760663A1E}"/>
    <dgm:cxn modelId="{7EB79395-AEF9-4585-A54C-F4C0BBA96845}" type="presOf" srcId="{04D5D274-BB9D-4933-87D7-F3470A0C4F50}" destId="{224D5CC4-4197-4607-A867-D22DC86D80D5}" srcOrd="1" destOrd="0" presId="urn:microsoft.com/office/officeart/2005/8/layout/hList7"/>
    <dgm:cxn modelId="{2D0AC086-4742-4D33-999A-BC0516C5AAF6}" type="presOf" srcId="{890C0023-CE78-4FFC-81FD-85AA68D22A90}" destId="{8D0C548C-59D3-4428-9AA8-94B97C790D9E}" srcOrd="0" destOrd="0" presId="urn:microsoft.com/office/officeart/2005/8/layout/hList7"/>
    <dgm:cxn modelId="{C01CA1AA-73C4-484A-8E14-8162E9B67603}" type="presOf" srcId="{AD3BBEDD-791A-41EA-9581-CBCBAA34D0CE}" destId="{176E4108-59B8-47FD-8AAF-F661864D18A1}" srcOrd="0" destOrd="0" presId="urn:microsoft.com/office/officeart/2005/8/layout/hList7"/>
    <dgm:cxn modelId="{9444C9FA-70C7-4F31-952A-5AC7F118DCEF}" type="presOf" srcId="{2BE84912-0367-4E4C-A444-8BB761ED799D}" destId="{D41DC3C0-4F35-4703-B8B4-2ABB61BABA82}" srcOrd="0" destOrd="0" presId="urn:microsoft.com/office/officeart/2005/8/layout/hList7"/>
    <dgm:cxn modelId="{55D8CB15-7985-407B-BB62-ABBA1D77D431}" type="presOf" srcId="{AD3BBEDD-791A-41EA-9581-CBCBAA34D0CE}" destId="{AEAF7A5A-7128-4860-949A-472AACC0C200}" srcOrd="1" destOrd="0" presId="urn:microsoft.com/office/officeart/2005/8/layout/hList7"/>
    <dgm:cxn modelId="{612E136A-29C2-4015-B362-26C0D2FD1F95}" type="presOf" srcId="{EA8C49C2-DA62-4B67-AE89-9ADF62AC55CF}" destId="{79704CC1-2E7C-4380-8321-89B3567A504E}" srcOrd="0" destOrd="0" presId="urn:microsoft.com/office/officeart/2005/8/layout/hList7"/>
    <dgm:cxn modelId="{BB7A21C0-8564-40C4-A884-9DCF58DEC95E}" type="presOf" srcId="{A7FBDE9A-8FE0-47C7-BA05-3F56897D894E}" destId="{41C87FE7-BD47-4571-8C3B-A045F54A331B}" srcOrd="0" destOrd="0" presId="urn:microsoft.com/office/officeart/2005/8/layout/hList7"/>
    <dgm:cxn modelId="{F7F172EA-B6E4-4D3E-9F0B-37C151AC0CF5}" type="presOf" srcId="{56721533-E3D1-4AA5-AAEA-B3B11CB3A71A}" destId="{76E3D162-8DD6-46C1-B0AA-E33072EE8B7E}" srcOrd="0" destOrd="0" presId="urn:microsoft.com/office/officeart/2005/8/layout/hList7"/>
    <dgm:cxn modelId="{2F66F9D3-8B6F-48E8-AEB7-58B7F04CA4FE}" type="presOf" srcId="{04D5D274-BB9D-4933-87D7-F3470A0C4F50}" destId="{72D666C8-2F55-401E-B147-7ACF379FBC1C}" srcOrd="0" destOrd="0" presId="urn:microsoft.com/office/officeart/2005/8/layout/hList7"/>
    <dgm:cxn modelId="{1138BADA-541E-400E-AEF5-0D3707C6F7E8}" type="presOf" srcId="{29B63231-836E-44A6-8E1E-C31760663A1E}" destId="{E886700E-882E-4F3F-BC38-3B9BC34E18BD}" srcOrd="0" destOrd="0" presId="urn:microsoft.com/office/officeart/2005/8/layout/hList7"/>
    <dgm:cxn modelId="{1475B834-BB97-45F4-BC05-78F7E54D76A9}" type="presOf" srcId="{56721533-E3D1-4AA5-AAEA-B3B11CB3A71A}" destId="{CD75DE40-622A-4869-B729-1D2DDF751A04}" srcOrd="1" destOrd="0" presId="urn:microsoft.com/office/officeart/2005/8/layout/hList7"/>
    <dgm:cxn modelId="{2A519FD3-0290-4581-B501-65354DCF906C}" type="presParOf" srcId="{41C87FE7-BD47-4571-8C3B-A045F54A331B}" destId="{C65CF88F-3B9A-48A6-BFD6-66184AAC3C00}" srcOrd="0" destOrd="0" presId="urn:microsoft.com/office/officeart/2005/8/layout/hList7"/>
    <dgm:cxn modelId="{87462B91-CDAE-44F1-853D-3E415E0E3241}" type="presParOf" srcId="{41C87FE7-BD47-4571-8C3B-A045F54A331B}" destId="{3BE56DAE-F543-443A-B191-BF738E5F6697}" srcOrd="1" destOrd="0" presId="urn:microsoft.com/office/officeart/2005/8/layout/hList7"/>
    <dgm:cxn modelId="{D6CA1725-52D0-481B-87B9-248C24D57BBF}" type="presParOf" srcId="{3BE56DAE-F543-443A-B191-BF738E5F6697}" destId="{230C3263-A6F2-4311-AA6C-C49485FDDDBB}" srcOrd="0" destOrd="0" presId="urn:microsoft.com/office/officeart/2005/8/layout/hList7"/>
    <dgm:cxn modelId="{2664FB97-2AC9-4D9D-BA96-4ACF5BBCD3F2}" type="presParOf" srcId="{230C3263-A6F2-4311-AA6C-C49485FDDDBB}" destId="{76E3D162-8DD6-46C1-B0AA-E33072EE8B7E}" srcOrd="0" destOrd="0" presId="urn:microsoft.com/office/officeart/2005/8/layout/hList7"/>
    <dgm:cxn modelId="{6BC15B13-B8A2-4CD1-B867-A4DC37C25015}" type="presParOf" srcId="{230C3263-A6F2-4311-AA6C-C49485FDDDBB}" destId="{CD75DE40-622A-4869-B729-1D2DDF751A04}" srcOrd="1" destOrd="0" presId="urn:microsoft.com/office/officeart/2005/8/layout/hList7"/>
    <dgm:cxn modelId="{DF6549FD-BEB3-4535-82F5-C5F4F0467793}" type="presParOf" srcId="{230C3263-A6F2-4311-AA6C-C49485FDDDBB}" destId="{663CF741-D913-4778-B4D6-0DE8AC198A68}" srcOrd="2" destOrd="0" presId="urn:microsoft.com/office/officeart/2005/8/layout/hList7"/>
    <dgm:cxn modelId="{5ACE610C-EED6-46A3-9A0D-B302FC3D2C0A}" type="presParOf" srcId="{230C3263-A6F2-4311-AA6C-C49485FDDDBB}" destId="{BCE690BA-1E29-45AC-85BF-7EABAD50F4B8}" srcOrd="3" destOrd="0" presId="urn:microsoft.com/office/officeart/2005/8/layout/hList7"/>
    <dgm:cxn modelId="{A2779D2E-1F34-4290-9604-E874E78AA30A}" type="presParOf" srcId="{3BE56DAE-F543-443A-B191-BF738E5F6697}" destId="{D41DC3C0-4F35-4703-B8B4-2ABB61BABA82}" srcOrd="1" destOrd="0" presId="urn:microsoft.com/office/officeart/2005/8/layout/hList7"/>
    <dgm:cxn modelId="{10F8722B-00BD-476E-A803-9FC24016B652}" type="presParOf" srcId="{3BE56DAE-F543-443A-B191-BF738E5F6697}" destId="{DF355978-6B33-4D0F-A367-B7679CDF7F3E}" srcOrd="2" destOrd="0" presId="urn:microsoft.com/office/officeart/2005/8/layout/hList7"/>
    <dgm:cxn modelId="{16514535-941F-453B-8C32-1B965C496CE2}" type="presParOf" srcId="{DF355978-6B33-4D0F-A367-B7679CDF7F3E}" destId="{79704CC1-2E7C-4380-8321-89B3567A504E}" srcOrd="0" destOrd="0" presId="urn:microsoft.com/office/officeart/2005/8/layout/hList7"/>
    <dgm:cxn modelId="{3EF0A17A-B547-4EF9-9F22-019658FF0A47}" type="presParOf" srcId="{DF355978-6B33-4D0F-A367-B7679CDF7F3E}" destId="{A0AC3AF4-3B78-4725-9651-F450C13EA0F1}" srcOrd="1" destOrd="0" presId="urn:microsoft.com/office/officeart/2005/8/layout/hList7"/>
    <dgm:cxn modelId="{F31BDC9B-A870-45F0-8042-278353ECE7C1}" type="presParOf" srcId="{DF355978-6B33-4D0F-A367-B7679CDF7F3E}" destId="{96C0CC60-7D9A-492D-AD50-60D1EBD3553B}" srcOrd="2" destOrd="0" presId="urn:microsoft.com/office/officeart/2005/8/layout/hList7"/>
    <dgm:cxn modelId="{46A2A35C-2AF5-4BDA-9E1D-80BC1F5EAA11}" type="presParOf" srcId="{DF355978-6B33-4D0F-A367-B7679CDF7F3E}" destId="{D623D60F-056C-400D-8195-75119668F188}" srcOrd="3" destOrd="0" presId="urn:microsoft.com/office/officeart/2005/8/layout/hList7"/>
    <dgm:cxn modelId="{EFB3C192-5938-4F32-9DD0-EB3B68D54B6D}" type="presParOf" srcId="{3BE56DAE-F543-443A-B191-BF738E5F6697}" destId="{E886700E-882E-4F3F-BC38-3B9BC34E18BD}" srcOrd="3" destOrd="0" presId="urn:microsoft.com/office/officeart/2005/8/layout/hList7"/>
    <dgm:cxn modelId="{69792144-F7D5-45E2-83B1-2A2425128998}" type="presParOf" srcId="{3BE56DAE-F543-443A-B191-BF738E5F6697}" destId="{E394BF9C-982E-44F4-AAF6-B48DE0F461C7}" srcOrd="4" destOrd="0" presId="urn:microsoft.com/office/officeart/2005/8/layout/hList7"/>
    <dgm:cxn modelId="{CC624E75-688D-4290-8F62-768662015037}" type="presParOf" srcId="{E394BF9C-982E-44F4-AAF6-B48DE0F461C7}" destId="{72D666C8-2F55-401E-B147-7ACF379FBC1C}" srcOrd="0" destOrd="0" presId="urn:microsoft.com/office/officeart/2005/8/layout/hList7"/>
    <dgm:cxn modelId="{F7CA00B5-D7AF-49AE-9E62-26A36900A668}" type="presParOf" srcId="{E394BF9C-982E-44F4-AAF6-B48DE0F461C7}" destId="{224D5CC4-4197-4607-A867-D22DC86D80D5}" srcOrd="1" destOrd="0" presId="urn:microsoft.com/office/officeart/2005/8/layout/hList7"/>
    <dgm:cxn modelId="{8B0F2476-866A-4C31-8F79-6B092102C537}" type="presParOf" srcId="{E394BF9C-982E-44F4-AAF6-B48DE0F461C7}" destId="{C642229B-0E2A-4CA5-B42F-62F6E0060BF0}" srcOrd="2" destOrd="0" presId="urn:microsoft.com/office/officeart/2005/8/layout/hList7"/>
    <dgm:cxn modelId="{09AF7967-C104-460B-ACA9-114B57396A33}" type="presParOf" srcId="{E394BF9C-982E-44F4-AAF6-B48DE0F461C7}" destId="{8C275802-24ED-43A6-9EAC-3D6FA3527F2A}" srcOrd="3" destOrd="0" presId="urn:microsoft.com/office/officeart/2005/8/layout/hList7"/>
    <dgm:cxn modelId="{B8212055-F9D1-4184-8DE8-BDD07566B561}" type="presParOf" srcId="{3BE56DAE-F543-443A-B191-BF738E5F6697}" destId="{8D0C548C-59D3-4428-9AA8-94B97C790D9E}" srcOrd="5" destOrd="0" presId="urn:microsoft.com/office/officeart/2005/8/layout/hList7"/>
    <dgm:cxn modelId="{135D3F1B-70C3-4680-9F49-57E174479494}" type="presParOf" srcId="{3BE56DAE-F543-443A-B191-BF738E5F6697}" destId="{DAB06AC4-4FFF-4F35-9D3C-94F0C73EEC5D}" srcOrd="6" destOrd="0" presId="urn:microsoft.com/office/officeart/2005/8/layout/hList7"/>
    <dgm:cxn modelId="{32725C06-A981-4714-B463-62D075AFC8A7}" type="presParOf" srcId="{DAB06AC4-4FFF-4F35-9D3C-94F0C73EEC5D}" destId="{176E4108-59B8-47FD-8AAF-F661864D18A1}" srcOrd="0" destOrd="0" presId="urn:microsoft.com/office/officeart/2005/8/layout/hList7"/>
    <dgm:cxn modelId="{5C511DE6-5DC5-4960-8F27-AD2783ADB4AD}" type="presParOf" srcId="{DAB06AC4-4FFF-4F35-9D3C-94F0C73EEC5D}" destId="{AEAF7A5A-7128-4860-949A-472AACC0C200}" srcOrd="1" destOrd="0" presId="urn:microsoft.com/office/officeart/2005/8/layout/hList7"/>
    <dgm:cxn modelId="{2C82F259-2562-45F0-A984-267CFAB9DD13}" type="presParOf" srcId="{DAB06AC4-4FFF-4F35-9D3C-94F0C73EEC5D}" destId="{DDF1B612-3C3C-4667-A22E-EC2DA4233874}" srcOrd="2" destOrd="0" presId="urn:microsoft.com/office/officeart/2005/8/layout/hList7"/>
    <dgm:cxn modelId="{F2CDF484-8D92-42C7-A56F-D698608AC514}" type="presParOf" srcId="{DAB06AC4-4FFF-4F35-9D3C-94F0C73EEC5D}" destId="{039E01C4-8347-4C97-8C72-5DD6E7890617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2C9A0C-8A4F-4F11-9EA8-D57F9A9C520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zh-TW" altLang="en-US"/>
        </a:p>
      </dgm:t>
    </dgm:pt>
    <dgm:pt modelId="{C0C7C3F6-F7A5-4DB5-BEB2-83B7F938D902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9821E250-1DE0-4160-8883-A512405428D9}" type="parTrans" cxnId="{958026DC-14D8-425E-B458-1708BA2BB46D}">
      <dgm:prSet/>
      <dgm:spPr/>
      <dgm:t>
        <a:bodyPr/>
        <a:lstStyle/>
        <a:p>
          <a:endParaRPr lang="zh-TW" altLang="en-US"/>
        </a:p>
      </dgm:t>
    </dgm:pt>
    <dgm:pt modelId="{638F32A4-988A-4E04-9E29-23A648C53502}" type="sibTrans" cxnId="{958026DC-14D8-425E-B458-1708BA2BB46D}">
      <dgm:prSet/>
      <dgm:spPr/>
      <dgm:t>
        <a:bodyPr/>
        <a:lstStyle/>
        <a:p>
          <a:endParaRPr lang="zh-TW" altLang="en-US"/>
        </a:p>
      </dgm:t>
    </dgm:pt>
    <dgm:pt modelId="{4A3509B8-AD3A-411A-BB63-7C325762AFD0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0B2F4BA5-08CA-4BE3-82D0-DE5E79A3844D}" type="parTrans" cxnId="{D32DAEE8-8171-471E-BCBA-52BDC6368630}">
      <dgm:prSet/>
      <dgm:spPr/>
      <dgm:t>
        <a:bodyPr/>
        <a:lstStyle/>
        <a:p>
          <a:endParaRPr lang="zh-TW" altLang="en-US"/>
        </a:p>
      </dgm:t>
    </dgm:pt>
    <dgm:pt modelId="{4D0E03BA-5BEE-4B07-992B-AABB17B708DA}" type="sibTrans" cxnId="{D32DAEE8-8171-471E-BCBA-52BDC6368630}">
      <dgm:prSet/>
      <dgm:spPr/>
      <dgm:t>
        <a:bodyPr/>
        <a:lstStyle/>
        <a:p>
          <a:endParaRPr lang="zh-TW" altLang="en-US"/>
        </a:p>
      </dgm:t>
    </dgm:pt>
    <dgm:pt modelId="{87FF97C6-BF94-4DD0-A2B6-740A167709CC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D6B9CFE8-5294-4495-99C4-F11977390AD3}" type="parTrans" cxnId="{C29C6BAF-0154-4C70-821F-0DC04F159182}">
      <dgm:prSet/>
      <dgm:spPr/>
      <dgm:t>
        <a:bodyPr/>
        <a:lstStyle/>
        <a:p>
          <a:endParaRPr lang="zh-TW" altLang="en-US"/>
        </a:p>
      </dgm:t>
    </dgm:pt>
    <dgm:pt modelId="{74556204-161D-48A6-B5A5-7BC410E2C305}" type="sibTrans" cxnId="{C29C6BAF-0154-4C70-821F-0DC04F159182}">
      <dgm:prSet/>
      <dgm:spPr/>
      <dgm:t>
        <a:bodyPr/>
        <a:lstStyle/>
        <a:p>
          <a:endParaRPr lang="zh-TW" altLang="en-US"/>
        </a:p>
      </dgm:t>
    </dgm:pt>
    <dgm:pt modelId="{07A76457-E301-4C32-AF0E-8D2939A7942A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833C5908-52F8-419F-94E2-85CDDCE2FAF7}" type="parTrans" cxnId="{2A3B6677-A830-41A6-9F78-9D3DEB35AD4C}">
      <dgm:prSet/>
      <dgm:spPr/>
      <dgm:t>
        <a:bodyPr/>
        <a:lstStyle/>
        <a:p>
          <a:endParaRPr lang="zh-TW" altLang="en-US"/>
        </a:p>
      </dgm:t>
    </dgm:pt>
    <dgm:pt modelId="{20F3A580-1AC8-4CF2-AFD7-1380AD9EC5DF}" type="sibTrans" cxnId="{2A3B6677-A830-41A6-9F78-9D3DEB35AD4C}">
      <dgm:prSet/>
      <dgm:spPr/>
      <dgm:t>
        <a:bodyPr/>
        <a:lstStyle/>
        <a:p>
          <a:endParaRPr lang="zh-TW" altLang="en-US"/>
        </a:p>
      </dgm:t>
    </dgm:pt>
    <dgm:pt modelId="{533131F7-28A5-49C8-8ED0-E069651BB5AE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2F7B4E56-B7AB-4B47-9D4A-B1CBB849B7AB}" type="parTrans" cxnId="{128ED638-5414-4CAD-A571-5F0AA702D0C2}">
      <dgm:prSet/>
      <dgm:spPr/>
      <dgm:t>
        <a:bodyPr/>
        <a:lstStyle/>
        <a:p>
          <a:endParaRPr lang="zh-TW" altLang="en-US"/>
        </a:p>
      </dgm:t>
    </dgm:pt>
    <dgm:pt modelId="{28FDF471-5CC8-4818-86D7-489D4ED70B37}" type="sibTrans" cxnId="{128ED638-5414-4CAD-A571-5F0AA702D0C2}">
      <dgm:prSet/>
      <dgm:spPr/>
      <dgm:t>
        <a:bodyPr/>
        <a:lstStyle/>
        <a:p>
          <a:endParaRPr lang="zh-TW" altLang="en-US"/>
        </a:p>
      </dgm:t>
    </dgm:pt>
    <dgm:pt modelId="{A703701A-32A7-4085-84C6-1DD2B44FA8DC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EA2361CF-FB32-441D-B2A4-69034848ABD7}" type="parTrans" cxnId="{6B281405-7192-4B82-AE5D-2C0425A0DE52}">
      <dgm:prSet/>
      <dgm:spPr/>
      <dgm:t>
        <a:bodyPr/>
        <a:lstStyle/>
        <a:p>
          <a:endParaRPr lang="zh-TW" altLang="en-US"/>
        </a:p>
      </dgm:t>
    </dgm:pt>
    <dgm:pt modelId="{CCDCFE44-49DD-4EB0-A595-29F1CDB16DB0}" type="sibTrans" cxnId="{6B281405-7192-4B82-AE5D-2C0425A0DE52}">
      <dgm:prSet/>
      <dgm:spPr/>
      <dgm:t>
        <a:bodyPr/>
        <a:lstStyle/>
        <a:p>
          <a:endParaRPr lang="zh-TW" altLang="en-US"/>
        </a:p>
      </dgm:t>
    </dgm:pt>
    <dgm:pt modelId="{3543700C-CA28-4882-A645-6BCF13416331}">
      <dgm:prSet/>
      <dgm:spPr/>
      <dgm:t>
        <a:bodyPr/>
        <a:lstStyle/>
        <a:p>
          <a:r>
            <a:rPr lang="zh-TW" altLang="en-US" dirty="0" smtClean="0"/>
            <a:t>防疫影片 </a:t>
          </a:r>
          <a:endParaRPr lang="zh-TW" altLang="en-US" dirty="0"/>
        </a:p>
      </dgm:t>
    </dgm:pt>
    <dgm:pt modelId="{CCA4C6EA-F328-4C0B-AB14-B00DF4FF8A67}" type="parTrans" cxnId="{B54AA003-B18D-4FB6-A734-435903B40C51}">
      <dgm:prSet/>
      <dgm:spPr/>
      <dgm:t>
        <a:bodyPr/>
        <a:lstStyle/>
        <a:p>
          <a:endParaRPr lang="zh-TW" altLang="en-US"/>
        </a:p>
      </dgm:t>
    </dgm:pt>
    <dgm:pt modelId="{7266B186-A96F-4DF8-A425-91E67B4DF087}" type="sibTrans" cxnId="{B54AA003-B18D-4FB6-A734-435903B40C51}">
      <dgm:prSet/>
      <dgm:spPr/>
      <dgm:t>
        <a:bodyPr/>
        <a:lstStyle/>
        <a:p>
          <a:endParaRPr lang="zh-TW" altLang="en-US"/>
        </a:p>
      </dgm:t>
    </dgm:pt>
    <dgm:pt modelId="{5CFF2FF3-77A4-4CCB-9B59-039E93BA27E4}" type="pres">
      <dgm:prSet presAssocID="{182C9A0C-8A4F-4F11-9EA8-D57F9A9C5206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EEECD8CA-7CA9-4FF7-ABCE-05B1687850A9}" type="pres">
      <dgm:prSet presAssocID="{182C9A0C-8A4F-4F11-9EA8-D57F9A9C5206}" presName="cycle" presStyleCnt="0"/>
      <dgm:spPr/>
    </dgm:pt>
    <dgm:pt modelId="{CAD76F12-F8C6-440C-8D59-6248E48122C2}" type="pres">
      <dgm:prSet presAssocID="{182C9A0C-8A4F-4F11-9EA8-D57F9A9C5206}" presName="centerShape" presStyleCnt="0"/>
      <dgm:spPr/>
    </dgm:pt>
    <dgm:pt modelId="{EA1AE9CC-B535-4829-94CF-EB72FD1FE2CE}" type="pres">
      <dgm:prSet presAssocID="{182C9A0C-8A4F-4F11-9EA8-D57F9A9C5206}" presName="connSite" presStyleLbl="node1" presStyleIdx="0" presStyleCnt="4"/>
      <dgm:spPr/>
    </dgm:pt>
    <dgm:pt modelId="{82983733-D818-4608-A248-57F6852BC10B}" type="pres">
      <dgm:prSet presAssocID="{182C9A0C-8A4F-4F11-9EA8-D57F9A9C5206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115E83E-B382-4E4E-9586-377BB92EDBC6}" type="pres">
      <dgm:prSet presAssocID="{9821E250-1DE0-4160-8883-A512405428D9}" presName="Name25" presStyleLbl="parChTrans1D1" presStyleIdx="0" presStyleCnt="3"/>
      <dgm:spPr/>
    </dgm:pt>
    <dgm:pt modelId="{EFD7E894-7F80-459E-BAFA-F8E735319241}" type="pres">
      <dgm:prSet presAssocID="{C0C7C3F6-F7A5-4DB5-BEB2-83B7F938D902}" presName="node" presStyleCnt="0"/>
      <dgm:spPr/>
    </dgm:pt>
    <dgm:pt modelId="{290A31E4-AD2B-46B8-8BA0-66CB446D0237}" type="pres">
      <dgm:prSet presAssocID="{C0C7C3F6-F7A5-4DB5-BEB2-83B7F938D902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6B8BCB64-D13B-4BEE-85DF-DBFF82C77D25}" type="pres">
      <dgm:prSet presAssocID="{C0C7C3F6-F7A5-4DB5-BEB2-83B7F938D902}" presName="childNode" presStyleLbl="revTx" presStyleIdx="0" presStyleCnt="2">
        <dgm:presLayoutVars>
          <dgm:bulletEnabled val="1"/>
        </dgm:presLayoutVars>
      </dgm:prSet>
      <dgm:spPr/>
    </dgm:pt>
    <dgm:pt modelId="{AC8EADAF-A887-4915-B968-D17A13FBC022}" type="pres">
      <dgm:prSet presAssocID="{833C5908-52F8-419F-94E2-85CDDCE2FAF7}" presName="Name25" presStyleLbl="parChTrans1D1" presStyleIdx="1" presStyleCnt="3"/>
      <dgm:spPr/>
    </dgm:pt>
    <dgm:pt modelId="{29C14E86-EA5D-4D70-BA9D-409E0B0E7BD5}" type="pres">
      <dgm:prSet presAssocID="{07A76457-E301-4C32-AF0E-8D2939A7942A}" presName="node" presStyleCnt="0"/>
      <dgm:spPr/>
    </dgm:pt>
    <dgm:pt modelId="{9E82E1B9-2479-476C-A8BE-33D2DFBBD6F1}" type="pres">
      <dgm:prSet presAssocID="{07A76457-E301-4C32-AF0E-8D2939A7942A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BCD300C8-6822-49C2-88E9-DD40E1E900BA}" type="pres">
      <dgm:prSet presAssocID="{07A76457-E301-4C32-AF0E-8D2939A7942A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5C706D-8131-40BD-9602-07CF78D1A039}" type="pres">
      <dgm:prSet presAssocID="{CCA4C6EA-F328-4C0B-AB14-B00DF4FF8A67}" presName="Name25" presStyleLbl="parChTrans1D1" presStyleIdx="2" presStyleCnt="3"/>
      <dgm:spPr/>
    </dgm:pt>
    <dgm:pt modelId="{2FAE9120-76EA-4A4A-A892-3D048D419B4C}" type="pres">
      <dgm:prSet presAssocID="{3543700C-CA28-4882-A645-6BCF13416331}" presName="node" presStyleCnt="0"/>
      <dgm:spPr/>
    </dgm:pt>
    <dgm:pt modelId="{B163F2CC-E520-418D-BCC0-802664A32367}" type="pres">
      <dgm:prSet presAssocID="{3543700C-CA28-4882-A645-6BCF13416331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10C626-27E1-4CE3-AFC1-B0EED90AD924}" type="pres">
      <dgm:prSet presAssocID="{3543700C-CA28-4882-A645-6BCF13416331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6B281405-7192-4B82-AE5D-2C0425A0DE52}" srcId="{07A76457-E301-4C32-AF0E-8D2939A7942A}" destId="{A703701A-32A7-4085-84C6-1DD2B44FA8DC}" srcOrd="1" destOrd="0" parTransId="{EA2361CF-FB32-441D-B2A4-69034848ABD7}" sibTransId="{CCDCFE44-49DD-4EB0-A595-29F1CDB16DB0}"/>
    <dgm:cxn modelId="{87A61B80-DDDF-45CB-A573-362EF1EF510F}" type="presOf" srcId="{3543700C-CA28-4882-A645-6BCF13416331}" destId="{B163F2CC-E520-418D-BCC0-802664A32367}" srcOrd="0" destOrd="0" presId="urn:microsoft.com/office/officeart/2005/8/layout/radial2"/>
    <dgm:cxn modelId="{128ED638-5414-4CAD-A571-5F0AA702D0C2}" srcId="{07A76457-E301-4C32-AF0E-8D2939A7942A}" destId="{533131F7-28A5-49C8-8ED0-E069651BB5AE}" srcOrd="0" destOrd="0" parTransId="{2F7B4E56-B7AB-4B47-9D4A-B1CBB849B7AB}" sibTransId="{28FDF471-5CC8-4818-86D7-489D4ED70B37}"/>
    <dgm:cxn modelId="{C67CE22C-E0CE-49C6-B9E1-9A45C9C7F378}" type="presOf" srcId="{C0C7C3F6-F7A5-4DB5-BEB2-83B7F938D902}" destId="{290A31E4-AD2B-46B8-8BA0-66CB446D0237}" srcOrd="0" destOrd="0" presId="urn:microsoft.com/office/officeart/2005/8/layout/radial2"/>
    <dgm:cxn modelId="{D32DAEE8-8171-471E-BCBA-52BDC6368630}" srcId="{C0C7C3F6-F7A5-4DB5-BEB2-83B7F938D902}" destId="{4A3509B8-AD3A-411A-BB63-7C325762AFD0}" srcOrd="0" destOrd="0" parTransId="{0B2F4BA5-08CA-4BE3-82D0-DE5E79A3844D}" sibTransId="{4D0E03BA-5BEE-4B07-992B-AABB17B708DA}"/>
    <dgm:cxn modelId="{ACE93A62-512F-4BA5-B89E-514F7B4F1247}" type="presOf" srcId="{4A3509B8-AD3A-411A-BB63-7C325762AFD0}" destId="{6B8BCB64-D13B-4BEE-85DF-DBFF82C77D25}" srcOrd="0" destOrd="0" presId="urn:microsoft.com/office/officeart/2005/8/layout/radial2"/>
    <dgm:cxn modelId="{B4A50B29-CF80-42D9-938E-56839062B30E}" type="presOf" srcId="{A703701A-32A7-4085-84C6-1DD2B44FA8DC}" destId="{BCD300C8-6822-49C2-88E9-DD40E1E900BA}" srcOrd="0" destOrd="1" presId="urn:microsoft.com/office/officeart/2005/8/layout/radial2"/>
    <dgm:cxn modelId="{C29C6BAF-0154-4C70-821F-0DC04F159182}" srcId="{C0C7C3F6-F7A5-4DB5-BEB2-83B7F938D902}" destId="{87FF97C6-BF94-4DD0-A2B6-740A167709CC}" srcOrd="1" destOrd="0" parTransId="{D6B9CFE8-5294-4495-99C4-F11977390AD3}" sibTransId="{74556204-161D-48A6-B5A5-7BC410E2C305}"/>
    <dgm:cxn modelId="{958026DC-14D8-425E-B458-1708BA2BB46D}" srcId="{182C9A0C-8A4F-4F11-9EA8-D57F9A9C5206}" destId="{C0C7C3F6-F7A5-4DB5-BEB2-83B7F938D902}" srcOrd="0" destOrd="0" parTransId="{9821E250-1DE0-4160-8883-A512405428D9}" sibTransId="{638F32A4-988A-4E04-9E29-23A648C53502}"/>
    <dgm:cxn modelId="{53606F0E-A1A1-4848-AC4E-30F04217BE87}" type="presOf" srcId="{182C9A0C-8A4F-4F11-9EA8-D57F9A9C5206}" destId="{5CFF2FF3-77A4-4CCB-9B59-039E93BA27E4}" srcOrd="0" destOrd="0" presId="urn:microsoft.com/office/officeart/2005/8/layout/radial2"/>
    <dgm:cxn modelId="{E991F4FD-00AD-496F-B03D-912BCD5BD9E7}" type="presOf" srcId="{533131F7-28A5-49C8-8ED0-E069651BB5AE}" destId="{BCD300C8-6822-49C2-88E9-DD40E1E900BA}" srcOrd="0" destOrd="0" presId="urn:microsoft.com/office/officeart/2005/8/layout/radial2"/>
    <dgm:cxn modelId="{2A3B6677-A830-41A6-9F78-9D3DEB35AD4C}" srcId="{182C9A0C-8A4F-4F11-9EA8-D57F9A9C5206}" destId="{07A76457-E301-4C32-AF0E-8D2939A7942A}" srcOrd="1" destOrd="0" parTransId="{833C5908-52F8-419F-94E2-85CDDCE2FAF7}" sibTransId="{20F3A580-1AC8-4CF2-AFD7-1380AD9EC5DF}"/>
    <dgm:cxn modelId="{85D92D92-CA5D-4468-9EF0-379D6C8DCD5F}" type="presOf" srcId="{9821E250-1DE0-4160-8883-A512405428D9}" destId="{5115E83E-B382-4E4E-9586-377BB92EDBC6}" srcOrd="0" destOrd="0" presId="urn:microsoft.com/office/officeart/2005/8/layout/radial2"/>
    <dgm:cxn modelId="{9C41E714-B703-4430-A241-5075B2DC414F}" type="presOf" srcId="{07A76457-E301-4C32-AF0E-8D2939A7942A}" destId="{9E82E1B9-2479-476C-A8BE-33D2DFBBD6F1}" srcOrd="0" destOrd="0" presId="urn:microsoft.com/office/officeart/2005/8/layout/radial2"/>
    <dgm:cxn modelId="{B54AA003-B18D-4FB6-A734-435903B40C51}" srcId="{182C9A0C-8A4F-4F11-9EA8-D57F9A9C5206}" destId="{3543700C-CA28-4882-A645-6BCF13416331}" srcOrd="2" destOrd="0" parTransId="{CCA4C6EA-F328-4C0B-AB14-B00DF4FF8A67}" sibTransId="{7266B186-A96F-4DF8-A425-91E67B4DF087}"/>
    <dgm:cxn modelId="{D9FFC36E-AFAA-4F21-81FD-AB6B37579D53}" type="presOf" srcId="{87FF97C6-BF94-4DD0-A2B6-740A167709CC}" destId="{6B8BCB64-D13B-4BEE-85DF-DBFF82C77D25}" srcOrd="0" destOrd="1" presId="urn:microsoft.com/office/officeart/2005/8/layout/radial2"/>
    <dgm:cxn modelId="{F7ECF2B0-19FA-4EE9-9E71-F1BE27777C13}" type="presOf" srcId="{833C5908-52F8-419F-94E2-85CDDCE2FAF7}" destId="{AC8EADAF-A887-4915-B968-D17A13FBC022}" srcOrd="0" destOrd="0" presId="urn:microsoft.com/office/officeart/2005/8/layout/radial2"/>
    <dgm:cxn modelId="{2D92EB45-E806-45A8-A706-0D6A8D76B8CA}" type="presOf" srcId="{CCA4C6EA-F328-4C0B-AB14-B00DF4FF8A67}" destId="{F35C706D-8131-40BD-9602-07CF78D1A039}" srcOrd="0" destOrd="0" presId="urn:microsoft.com/office/officeart/2005/8/layout/radial2"/>
    <dgm:cxn modelId="{E37DFA6A-3EED-47E6-A573-B9F2064B70E8}" type="presParOf" srcId="{5CFF2FF3-77A4-4CCB-9B59-039E93BA27E4}" destId="{EEECD8CA-7CA9-4FF7-ABCE-05B1687850A9}" srcOrd="0" destOrd="0" presId="urn:microsoft.com/office/officeart/2005/8/layout/radial2"/>
    <dgm:cxn modelId="{46A2CA8C-C248-4220-886A-9CE19B65477D}" type="presParOf" srcId="{EEECD8CA-7CA9-4FF7-ABCE-05B1687850A9}" destId="{CAD76F12-F8C6-440C-8D59-6248E48122C2}" srcOrd="0" destOrd="0" presId="urn:microsoft.com/office/officeart/2005/8/layout/radial2"/>
    <dgm:cxn modelId="{A151213D-2E18-4C7B-A8CD-4DC66B42027F}" type="presParOf" srcId="{CAD76F12-F8C6-440C-8D59-6248E48122C2}" destId="{EA1AE9CC-B535-4829-94CF-EB72FD1FE2CE}" srcOrd="0" destOrd="0" presId="urn:microsoft.com/office/officeart/2005/8/layout/radial2"/>
    <dgm:cxn modelId="{D3FFA030-B71D-47FF-B83D-8B42C17E16AC}" type="presParOf" srcId="{CAD76F12-F8C6-440C-8D59-6248E48122C2}" destId="{82983733-D818-4608-A248-57F6852BC10B}" srcOrd="1" destOrd="0" presId="urn:microsoft.com/office/officeart/2005/8/layout/radial2"/>
    <dgm:cxn modelId="{4712DD21-813F-4150-BDD0-2671E1C061ED}" type="presParOf" srcId="{EEECD8CA-7CA9-4FF7-ABCE-05B1687850A9}" destId="{5115E83E-B382-4E4E-9586-377BB92EDBC6}" srcOrd="1" destOrd="0" presId="urn:microsoft.com/office/officeart/2005/8/layout/radial2"/>
    <dgm:cxn modelId="{BBF0D7BF-CADB-4FB0-9B8C-B7C0A8EF628D}" type="presParOf" srcId="{EEECD8CA-7CA9-4FF7-ABCE-05B1687850A9}" destId="{EFD7E894-7F80-459E-BAFA-F8E735319241}" srcOrd="2" destOrd="0" presId="urn:microsoft.com/office/officeart/2005/8/layout/radial2"/>
    <dgm:cxn modelId="{8E1A10A2-E3C8-4E26-8EFA-871248EF9310}" type="presParOf" srcId="{EFD7E894-7F80-459E-BAFA-F8E735319241}" destId="{290A31E4-AD2B-46B8-8BA0-66CB446D0237}" srcOrd="0" destOrd="0" presId="urn:microsoft.com/office/officeart/2005/8/layout/radial2"/>
    <dgm:cxn modelId="{EB00B4F1-F167-4DAD-9BD8-0C853AAAECDF}" type="presParOf" srcId="{EFD7E894-7F80-459E-BAFA-F8E735319241}" destId="{6B8BCB64-D13B-4BEE-85DF-DBFF82C77D25}" srcOrd="1" destOrd="0" presId="urn:microsoft.com/office/officeart/2005/8/layout/radial2"/>
    <dgm:cxn modelId="{3C30B286-EF4D-43E4-8013-ACB08A506117}" type="presParOf" srcId="{EEECD8CA-7CA9-4FF7-ABCE-05B1687850A9}" destId="{AC8EADAF-A887-4915-B968-D17A13FBC022}" srcOrd="3" destOrd="0" presId="urn:microsoft.com/office/officeart/2005/8/layout/radial2"/>
    <dgm:cxn modelId="{6BBB4010-F607-40E2-B4C3-60FD30709FD1}" type="presParOf" srcId="{EEECD8CA-7CA9-4FF7-ABCE-05B1687850A9}" destId="{29C14E86-EA5D-4D70-BA9D-409E0B0E7BD5}" srcOrd="4" destOrd="0" presId="urn:microsoft.com/office/officeart/2005/8/layout/radial2"/>
    <dgm:cxn modelId="{C5A37D14-65C3-4876-BC89-8F926B90BC10}" type="presParOf" srcId="{29C14E86-EA5D-4D70-BA9D-409E0B0E7BD5}" destId="{9E82E1B9-2479-476C-A8BE-33D2DFBBD6F1}" srcOrd="0" destOrd="0" presId="urn:microsoft.com/office/officeart/2005/8/layout/radial2"/>
    <dgm:cxn modelId="{318B33D8-261A-4829-8E41-D968995A640F}" type="presParOf" srcId="{29C14E86-EA5D-4D70-BA9D-409E0B0E7BD5}" destId="{BCD300C8-6822-49C2-88E9-DD40E1E900BA}" srcOrd="1" destOrd="0" presId="urn:microsoft.com/office/officeart/2005/8/layout/radial2"/>
    <dgm:cxn modelId="{B19DC968-9EF0-40CC-8585-FAF97C7BA22A}" type="presParOf" srcId="{EEECD8CA-7CA9-4FF7-ABCE-05B1687850A9}" destId="{F35C706D-8131-40BD-9602-07CF78D1A039}" srcOrd="5" destOrd="0" presId="urn:microsoft.com/office/officeart/2005/8/layout/radial2"/>
    <dgm:cxn modelId="{2D3B1874-6E8B-4C38-B79E-41CD2A0B0322}" type="presParOf" srcId="{EEECD8CA-7CA9-4FF7-ABCE-05B1687850A9}" destId="{2FAE9120-76EA-4A4A-A892-3D048D419B4C}" srcOrd="6" destOrd="0" presId="urn:microsoft.com/office/officeart/2005/8/layout/radial2"/>
    <dgm:cxn modelId="{76F680AC-A1F0-4AE8-B515-C5697DB0AB7E}" type="presParOf" srcId="{2FAE9120-76EA-4A4A-A892-3D048D419B4C}" destId="{B163F2CC-E520-418D-BCC0-802664A32367}" srcOrd="0" destOrd="0" presId="urn:microsoft.com/office/officeart/2005/8/layout/radial2"/>
    <dgm:cxn modelId="{C59A81C4-CE79-493B-8286-1C36023B53A9}" type="presParOf" srcId="{2FAE9120-76EA-4A4A-A892-3D048D419B4C}" destId="{8710C626-27E1-4CE3-AFC1-B0EED90AD92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84088C-7575-4097-8EF0-1CA21B48B3F9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6E4138A3-0405-41B8-88F5-08D1E0A1900A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2815FF-2828-4759-91F3-01BC32C57C9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7B516FD1-333E-4818-9217-832964FCFE9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6DE1F1-B31A-4A22-960D-EAC6244CDA1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823C87C-91DD-4E52-A84A-0242E3AF8FD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0B8FAF-7EB7-4E08-9594-DB52091C04B4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BB721F04-AC64-46C5-A582-FA65C5609F2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079220-E81B-4B36-955F-83EB65D768DF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E3D162-8DD6-46C1-B0AA-E33072EE8B7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室外至少</a:t>
          </a:r>
          <a:r>
            <a:rPr lang="en-US" sz="3000" kern="1200" dirty="0" smtClean="0"/>
            <a:t>1</a:t>
          </a:r>
          <a:r>
            <a:rPr lang="zh-TW" sz="3000" kern="1200" dirty="0" smtClean="0"/>
            <a:t>公尺</a:t>
          </a:r>
          <a:endParaRPr lang="zh-TW" sz="3000" kern="1200" dirty="0"/>
        </a:p>
      </dsp:txBody>
      <dsp:txXfrm>
        <a:off x="1918" y="1810385"/>
        <a:ext cx="2011188" cy="1810385"/>
      </dsp:txXfrm>
    </dsp:sp>
    <dsp:sp modelId="{BCE690BA-1E29-45AC-85BF-7EABAD50F4B8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704CC1-2E7C-4380-8321-89B3567A504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大約</a:t>
          </a:r>
          <a:r>
            <a:rPr lang="en-US" sz="3000" kern="1200" smtClean="0"/>
            <a:t>3</a:t>
          </a:r>
          <a:r>
            <a:rPr lang="zh-TW" sz="3000" kern="1200" smtClean="0"/>
            <a:t>個步伐</a:t>
          </a:r>
          <a:endParaRPr lang="zh-TW" sz="3000" kern="1200"/>
        </a:p>
      </dsp:txBody>
      <dsp:txXfrm>
        <a:off x="2073443" y="1810385"/>
        <a:ext cx="2011188" cy="1810385"/>
      </dsp:txXfrm>
    </dsp:sp>
    <dsp:sp modelId="{D623D60F-056C-400D-8195-75119668F188}">
      <dsp:nvSpPr>
        <dsp:cNvPr id="0" name=""/>
        <dsp:cNvSpPr/>
      </dsp:nvSpPr>
      <dsp:spPr>
        <a:xfrm>
          <a:off x="2314598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D666C8-2F55-401E-B147-7ACF379FBC1C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室內至少</a:t>
          </a:r>
          <a:r>
            <a:rPr lang="en-US" sz="3000" kern="1200" smtClean="0"/>
            <a:t>1.5</a:t>
          </a:r>
          <a:r>
            <a:rPr lang="zh-TW" sz="3000" kern="1200" smtClean="0"/>
            <a:t>公尺</a:t>
          </a:r>
          <a:endParaRPr lang="zh-TW" sz="3000" kern="1200"/>
        </a:p>
      </dsp:txBody>
      <dsp:txXfrm>
        <a:off x="4144967" y="1810385"/>
        <a:ext cx="2011188" cy="1810385"/>
      </dsp:txXfrm>
    </dsp:sp>
    <dsp:sp modelId="{8C275802-24ED-43A6-9EAC-3D6FA3527F2A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4">
            <a:tint val="50000"/>
            <a:hueOff val="-2654188"/>
            <a:satOff val="15073"/>
            <a:lumOff val="11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6E4108-59B8-47FD-8AAF-F661864D18A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大約手臂的兩倍長</a:t>
          </a:r>
          <a:endParaRPr lang="zh-TW" sz="3000" kern="1200"/>
        </a:p>
      </dsp:txBody>
      <dsp:txXfrm>
        <a:off x="6216492" y="1810385"/>
        <a:ext cx="2011188" cy="1810385"/>
      </dsp:txXfrm>
    </dsp:sp>
    <dsp:sp modelId="{039E01C4-8347-4C97-8C72-5DD6E7890617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4">
            <a:tint val="50000"/>
            <a:hueOff val="-3981281"/>
            <a:satOff val="22610"/>
            <a:lumOff val="179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5CF88F-3B9A-48A6-BFD6-66184AAC3C0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5C706D-8131-40BD-9602-07CF78D1A039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8EADAF-A887-4915-B968-D17A13FBC022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15E83E-B382-4E4E-9586-377BB92EDBC6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983733-D818-4608-A248-57F6852BC10B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0A31E4-AD2B-46B8-8BA0-66CB446D0237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6B8BCB64-D13B-4BEE-85DF-DBFF82C77D25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9E82E1B9-2479-476C-A8BE-33D2DFBBD6F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BCD300C8-6822-49C2-88E9-DD40E1E900BA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B163F2CC-E520-418D-BCC0-802664A32367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 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68000">
              <a:schemeClr val="accent5">
                <a:lumMod val="20000"/>
                <a:lumOff val="80000"/>
              </a:schemeClr>
            </a:gs>
            <a:gs pos="58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4">
              <a:lumMod val="60000"/>
              <a:lumOff val="40000"/>
            </a:schemeClr>
          </a:solidFill>
          <a:effectLst/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4">
              <a:lumMod val="60000"/>
              <a:lumOff val="40000"/>
            </a:schemeClr>
          </a:solidFill>
          <a:effectLst/>
          <a:latin typeface="文鼎俏黑體P" panose="020B0602010101010101" pitchFamily="34" charset="-120"/>
          <a:ea typeface="文鼎俏黑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chemeClr val="accent4">
                  <a:lumMod val="60000"/>
                  <a:lumOff val="40000"/>
                </a:schemeClr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852936"/>
            <a:ext cx="4536504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99336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76458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27049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112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文鼎俏黑體P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2021-12-02T06:11:06Z</dcterms:modified>
</cp:coreProperties>
</file>