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87569" autoAdjust="0"/>
  </p:normalViewPr>
  <p:slideViewPr>
    <p:cSldViewPr>
      <p:cViewPr varScale="1">
        <p:scale>
          <a:sx n="64" d="100"/>
          <a:sy n="64" d="100"/>
        </p:scale>
        <p:origin x="142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6FD0E-47DE-4AAE-BF70-B960EC748429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B8564A8-2351-4379-8532-11F5DE2AE229}">
      <dgm:prSet/>
      <dgm:spPr/>
      <dgm:t>
        <a:bodyPr/>
        <a:lstStyle/>
        <a:p>
          <a:pPr rtl="0"/>
          <a:r>
            <a:rPr lang="zh-TW" b="0" i="0" smtClean="0"/>
            <a:t>雙手肥皂清潔，搓洗</a:t>
          </a:r>
          <a:r>
            <a:rPr lang="en-US" b="0" i="0" smtClean="0"/>
            <a:t>40~60</a:t>
          </a:r>
          <a:r>
            <a:rPr lang="zh-TW" b="0" i="0" smtClean="0"/>
            <a:t>秒</a:t>
          </a:r>
          <a:endParaRPr lang="zh-TW"/>
        </a:p>
      </dgm:t>
    </dgm:pt>
    <dgm:pt modelId="{856F36C0-55C0-4AC4-B7AE-76E3284ED398}" type="parTrans" cxnId="{4F593773-2E77-40E2-AAB1-52EC1C99F9D5}">
      <dgm:prSet/>
      <dgm:spPr/>
      <dgm:t>
        <a:bodyPr/>
        <a:lstStyle/>
        <a:p>
          <a:endParaRPr lang="zh-TW" altLang="en-US"/>
        </a:p>
      </dgm:t>
    </dgm:pt>
    <dgm:pt modelId="{15ADF6F5-245B-4072-8EA8-74EFF4C4037B}" type="sibTrans" cxnId="{4F593773-2E77-40E2-AAB1-52EC1C99F9D5}">
      <dgm:prSet/>
      <dgm:spPr/>
      <dgm:t>
        <a:bodyPr/>
        <a:lstStyle/>
        <a:p>
          <a:endParaRPr lang="zh-TW" altLang="en-US"/>
        </a:p>
      </dgm:t>
    </dgm:pt>
    <dgm:pt modelId="{0EA85225-1878-46AF-BF7C-383EBEC6BA4B}">
      <dgm:prSet/>
      <dgm:spPr/>
      <dgm:t>
        <a:bodyPr/>
        <a:lstStyle/>
        <a:p>
          <a:pPr rtl="0"/>
          <a:r>
            <a:rPr lang="zh-TW" b="0" i="0" smtClean="0"/>
            <a:t>口罩要遮住口鼻、蓋住下巴  </a:t>
          </a:r>
          <a:endParaRPr lang="zh-TW"/>
        </a:p>
      </dgm:t>
    </dgm:pt>
    <dgm:pt modelId="{C17125BC-CA02-453D-9D35-DF4F156AD3D9}" type="parTrans" cxnId="{513FCBB5-2623-4582-A071-B1613B9FF180}">
      <dgm:prSet/>
      <dgm:spPr/>
      <dgm:t>
        <a:bodyPr/>
        <a:lstStyle/>
        <a:p>
          <a:endParaRPr lang="zh-TW" altLang="en-US"/>
        </a:p>
      </dgm:t>
    </dgm:pt>
    <dgm:pt modelId="{64D1DCF5-423F-480D-A210-7CDE709BD7B9}" type="sibTrans" cxnId="{513FCBB5-2623-4582-A071-B1613B9FF180}">
      <dgm:prSet/>
      <dgm:spPr/>
      <dgm:t>
        <a:bodyPr/>
        <a:lstStyle/>
        <a:p>
          <a:endParaRPr lang="zh-TW" altLang="en-US"/>
        </a:p>
      </dgm:t>
    </dgm:pt>
    <dgm:pt modelId="{82E165AD-0935-47B8-80C8-1AD4BF0404EA}">
      <dgm:prSet/>
      <dgm:spPr/>
      <dgm:t>
        <a:bodyPr/>
        <a:lstStyle/>
        <a:p>
          <a:pPr rtl="0"/>
          <a:r>
            <a:rPr lang="zh-TW" b="0" i="0" smtClean="0"/>
            <a:t>噴</a:t>
          </a:r>
          <a:r>
            <a:rPr lang="en-US" b="0" i="0" smtClean="0"/>
            <a:t>75%</a:t>
          </a:r>
          <a:r>
            <a:rPr lang="zh-TW" b="0" i="0" smtClean="0"/>
            <a:t>酒精搓洗雙手</a:t>
          </a:r>
          <a:r>
            <a:rPr lang="en-US" b="0" i="0" smtClean="0"/>
            <a:t>20-30</a:t>
          </a:r>
          <a:r>
            <a:rPr lang="zh-TW" b="0" i="0" smtClean="0"/>
            <a:t>秒</a:t>
          </a:r>
          <a:endParaRPr lang="zh-TW"/>
        </a:p>
      </dgm:t>
    </dgm:pt>
    <dgm:pt modelId="{B21C7B6F-83E7-44A4-8D80-BAC8E82BB742}" type="parTrans" cxnId="{2CF83E4F-BA75-454D-A265-E8B56CECC8E0}">
      <dgm:prSet/>
      <dgm:spPr/>
      <dgm:t>
        <a:bodyPr/>
        <a:lstStyle/>
        <a:p>
          <a:endParaRPr lang="zh-TW" altLang="en-US"/>
        </a:p>
      </dgm:t>
    </dgm:pt>
    <dgm:pt modelId="{5A5BCDCC-C911-49F5-B368-8C2309298A46}" type="sibTrans" cxnId="{2CF83E4F-BA75-454D-A265-E8B56CECC8E0}">
      <dgm:prSet/>
      <dgm:spPr/>
      <dgm:t>
        <a:bodyPr/>
        <a:lstStyle/>
        <a:p>
          <a:endParaRPr lang="zh-TW" altLang="en-US"/>
        </a:p>
      </dgm:t>
    </dgm:pt>
    <dgm:pt modelId="{C4853EC9-60EA-40EA-A3D4-8114C04A914F}">
      <dgm:prSet/>
      <dgm:spPr/>
      <dgm:t>
        <a:bodyPr/>
        <a:lstStyle/>
        <a:p>
          <a:pPr rtl="0"/>
          <a:r>
            <a:rPr lang="zh-TW" b="0" i="0" smtClean="0"/>
            <a:t>有發燒、呼吸道症狀速就醫</a:t>
          </a:r>
          <a:endParaRPr lang="zh-TW"/>
        </a:p>
      </dgm:t>
    </dgm:pt>
    <dgm:pt modelId="{6E01716D-5420-465C-B444-B49732332847}" type="parTrans" cxnId="{8C6E2475-A258-48C5-8C03-F46A52AF2F4B}">
      <dgm:prSet/>
      <dgm:spPr/>
      <dgm:t>
        <a:bodyPr/>
        <a:lstStyle/>
        <a:p>
          <a:endParaRPr lang="zh-TW" altLang="en-US"/>
        </a:p>
      </dgm:t>
    </dgm:pt>
    <dgm:pt modelId="{455EE08F-D995-42FE-AA35-D3855A57895E}" type="sibTrans" cxnId="{8C6E2475-A258-48C5-8C03-F46A52AF2F4B}">
      <dgm:prSet/>
      <dgm:spPr/>
      <dgm:t>
        <a:bodyPr/>
        <a:lstStyle/>
        <a:p>
          <a:endParaRPr lang="zh-TW" altLang="en-US"/>
        </a:p>
      </dgm:t>
    </dgm:pt>
    <dgm:pt modelId="{A32C04F0-B71F-47B6-8D61-C5F49ED483BC}" type="pres">
      <dgm:prSet presAssocID="{7876FD0E-47DE-4AAE-BF70-B960EC7484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78514F-0BDB-4DD0-AF20-120ABA925951}" type="pres">
      <dgm:prSet presAssocID="{7876FD0E-47DE-4AAE-BF70-B960EC748429}" presName="fgShape" presStyleLbl="fgShp" presStyleIdx="0" presStyleCnt="1"/>
      <dgm:spPr/>
    </dgm:pt>
    <dgm:pt modelId="{B699BAA8-400E-4616-8F09-5AA99AEFFAB3}" type="pres">
      <dgm:prSet presAssocID="{7876FD0E-47DE-4AAE-BF70-B960EC748429}" presName="linComp" presStyleCnt="0"/>
      <dgm:spPr/>
    </dgm:pt>
    <dgm:pt modelId="{2FD9192F-F4C0-4297-8200-B0496EEC229D}" type="pres">
      <dgm:prSet presAssocID="{EB8564A8-2351-4379-8532-11F5DE2AE229}" presName="compNode" presStyleCnt="0"/>
      <dgm:spPr/>
    </dgm:pt>
    <dgm:pt modelId="{9F787A41-D9C5-4FE9-92E4-7BD57FC28AB6}" type="pres">
      <dgm:prSet presAssocID="{EB8564A8-2351-4379-8532-11F5DE2AE229}" presName="bkgdShape" presStyleLbl="node1" presStyleIdx="0" presStyleCnt="4" custLinFactX="-86459" custLinFactNeighborX="-100000" custLinFactNeighborY="-15152"/>
      <dgm:spPr/>
      <dgm:t>
        <a:bodyPr/>
        <a:lstStyle/>
        <a:p>
          <a:endParaRPr lang="zh-TW" altLang="en-US"/>
        </a:p>
      </dgm:t>
    </dgm:pt>
    <dgm:pt modelId="{1B8C97DF-3043-4160-91CA-9A6A611767D8}" type="pres">
      <dgm:prSet presAssocID="{EB8564A8-2351-4379-8532-11F5DE2AE22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3618EE-491A-4EA9-8AAC-0220EC97D0E4}" type="pres">
      <dgm:prSet presAssocID="{EB8564A8-2351-4379-8532-11F5DE2AE229}" presName="invisiNode" presStyleLbl="node1" presStyleIdx="0" presStyleCnt="4"/>
      <dgm:spPr/>
    </dgm:pt>
    <dgm:pt modelId="{52435F7B-3B2D-4A6A-A6F9-DDA6FD1823D1}" type="pres">
      <dgm:prSet presAssocID="{EB8564A8-2351-4379-8532-11F5DE2AE22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843849A-2892-4FDF-895E-A1699CF93036}" type="pres">
      <dgm:prSet presAssocID="{15ADF6F5-245B-4072-8EA8-74EFF4C4037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3356EE8-014F-4E9E-A5AA-3EFCB4571718}" type="pres">
      <dgm:prSet presAssocID="{0EA85225-1878-46AF-BF7C-383EBEC6BA4B}" presName="compNode" presStyleCnt="0"/>
      <dgm:spPr/>
    </dgm:pt>
    <dgm:pt modelId="{5063A54B-EE53-4E62-A3C1-A50BFB02D312}" type="pres">
      <dgm:prSet presAssocID="{0EA85225-1878-46AF-BF7C-383EBEC6BA4B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1946C8B9-FEDB-4112-B664-13FFF0BFBA42}" type="pres">
      <dgm:prSet presAssocID="{0EA85225-1878-46AF-BF7C-383EBEC6BA4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B9A16E-BC61-45DD-904C-0C0AB3DA2B19}" type="pres">
      <dgm:prSet presAssocID="{0EA85225-1878-46AF-BF7C-383EBEC6BA4B}" presName="invisiNode" presStyleLbl="node1" presStyleIdx="1" presStyleCnt="4"/>
      <dgm:spPr/>
    </dgm:pt>
    <dgm:pt modelId="{5A3E658F-C092-4D1C-81B5-693BCA08C422}" type="pres">
      <dgm:prSet presAssocID="{0EA85225-1878-46AF-BF7C-383EBEC6BA4B}" presName="imagNode" presStyleLbl="fgImgPlace1" presStyleIdx="1" presStyleCnt="4" custLinFactNeighborX="-3637" custLinFactNeighborY="18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FC02905F-4530-45DD-B42A-80C7F296D410}" type="pres">
      <dgm:prSet presAssocID="{64D1DCF5-423F-480D-A210-7CDE709BD7B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7E0748A-CFBB-4A30-87E9-99787E9009DD}" type="pres">
      <dgm:prSet presAssocID="{82E165AD-0935-47B8-80C8-1AD4BF0404EA}" presName="compNode" presStyleCnt="0"/>
      <dgm:spPr/>
    </dgm:pt>
    <dgm:pt modelId="{E6EA60E8-B0EA-4404-B4F1-1B80EF7DE9BD}" type="pres">
      <dgm:prSet presAssocID="{82E165AD-0935-47B8-80C8-1AD4BF0404EA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99DA3E89-81F8-4EC8-94FA-06D78B2858BE}" type="pres">
      <dgm:prSet presAssocID="{82E165AD-0935-47B8-80C8-1AD4BF0404E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E9F51-AE05-4242-B603-EF1887A5DCCF}" type="pres">
      <dgm:prSet presAssocID="{82E165AD-0935-47B8-80C8-1AD4BF0404EA}" presName="invisiNode" presStyleLbl="node1" presStyleIdx="2" presStyleCnt="4"/>
      <dgm:spPr/>
    </dgm:pt>
    <dgm:pt modelId="{0CFFDB09-A7CC-495F-B4F0-133BBDD235D2}" type="pres">
      <dgm:prSet presAssocID="{82E165AD-0935-47B8-80C8-1AD4BF0404E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EC9C8D7-ABD8-4282-8FDA-32708DCFC2E3}" type="pres">
      <dgm:prSet presAssocID="{5A5BCDCC-C911-49F5-B368-8C2309298A46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B646F0D-25EA-4D0A-9119-077C5D9CDDDB}" type="pres">
      <dgm:prSet presAssocID="{C4853EC9-60EA-40EA-A3D4-8114C04A914F}" presName="compNode" presStyleCnt="0"/>
      <dgm:spPr/>
    </dgm:pt>
    <dgm:pt modelId="{10219FEF-776F-41C9-95F5-F10ACA7BB0E5}" type="pres">
      <dgm:prSet presAssocID="{C4853EC9-60EA-40EA-A3D4-8114C04A914F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B711D3A2-5843-4B84-BB2F-02DB8AE19001}" type="pres">
      <dgm:prSet presAssocID="{C4853EC9-60EA-40EA-A3D4-8114C04A914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83543-902C-4D5D-8A7D-90AEE30F2071}" type="pres">
      <dgm:prSet presAssocID="{C4853EC9-60EA-40EA-A3D4-8114C04A914F}" presName="invisiNode" presStyleLbl="node1" presStyleIdx="3" presStyleCnt="4"/>
      <dgm:spPr/>
    </dgm:pt>
    <dgm:pt modelId="{CB6F8928-3B50-4ABA-A43A-DDE2F24C1A27}" type="pres">
      <dgm:prSet presAssocID="{C4853EC9-60EA-40EA-A3D4-8114C04A914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6092DC70-3843-4058-AC62-1D17096B280C}" type="presOf" srcId="{EB8564A8-2351-4379-8532-11F5DE2AE229}" destId="{1B8C97DF-3043-4160-91CA-9A6A611767D8}" srcOrd="1" destOrd="0" presId="urn:microsoft.com/office/officeart/2005/8/layout/hList7"/>
    <dgm:cxn modelId="{7B9A1C80-CA93-40E0-90C9-3940ECBDD804}" type="presOf" srcId="{5A5BCDCC-C911-49F5-B368-8C2309298A46}" destId="{DEC9C8D7-ABD8-4282-8FDA-32708DCFC2E3}" srcOrd="0" destOrd="0" presId="urn:microsoft.com/office/officeart/2005/8/layout/hList7"/>
    <dgm:cxn modelId="{D510C009-A79E-4849-A93C-99C28600CC59}" type="presOf" srcId="{C4853EC9-60EA-40EA-A3D4-8114C04A914F}" destId="{B711D3A2-5843-4B84-BB2F-02DB8AE19001}" srcOrd="1" destOrd="0" presId="urn:microsoft.com/office/officeart/2005/8/layout/hList7"/>
    <dgm:cxn modelId="{8C6E2475-A258-48C5-8C03-F46A52AF2F4B}" srcId="{7876FD0E-47DE-4AAE-BF70-B960EC748429}" destId="{C4853EC9-60EA-40EA-A3D4-8114C04A914F}" srcOrd="3" destOrd="0" parTransId="{6E01716D-5420-465C-B444-B49732332847}" sibTransId="{455EE08F-D995-42FE-AA35-D3855A57895E}"/>
    <dgm:cxn modelId="{E3D5D952-F948-40F9-B4F6-3D42C232540E}" type="presOf" srcId="{64D1DCF5-423F-480D-A210-7CDE709BD7B9}" destId="{FC02905F-4530-45DD-B42A-80C7F296D410}" srcOrd="0" destOrd="0" presId="urn:microsoft.com/office/officeart/2005/8/layout/hList7"/>
    <dgm:cxn modelId="{3CAF8772-479E-458B-88F8-E8937008C291}" type="presOf" srcId="{82E165AD-0935-47B8-80C8-1AD4BF0404EA}" destId="{99DA3E89-81F8-4EC8-94FA-06D78B2858BE}" srcOrd="1" destOrd="0" presId="urn:microsoft.com/office/officeart/2005/8/layout/hList7"/>
    <dgm:cxn modelId="{B9B45404-C717-417A-AE0F-B867549775B6}" type="presOf" srcId="{C4853EC9-60EA-40EA-A3D4-8114C04A914F}" destId="{10219FEF-776F-41C9-95F5-F10ACA7BB0E5}" srcOrd="0" destOrd="0" presId="urn:microsoft.com/office/officeart/2005/8/layout/hList7"/>
    <dgm:cxn modelId="{513FCBB5-2623-4582-A071-B1613B9FF180}" srcId="{7876FD0E-47DE-4AAE-BF70-B960EC748429}" destId="{0EA85225-1878-46AF-BF7C-383EBEC6BA4B}" srcOrd="1" destOrd="0" parTransId="{C17125BC-CA02-453D-9D35-DF4F156AD3D9}" sibTransId="{64D1DCF5-423F-480D-A210-7CDE709BD7B9}"/>
    <dgm:cxn modelId="{2FD5D91B-D77D-4B75-9037-3A3DBA9C348B}" type="presOf" srcId="{0EA85225-1878-46AF-BF7C-383EBEC6BA4B}" destId="{5063A54B-EE53-4E62-A3C1-A50BFB02D312}" srcOrd="0" destOrd="0" presId="urn:microsoft.com/office/officeart/2005/8/layout/hList7"/>
    <dgm:cxn modelId="{32D943A8-9F7F-42B4-A400-8CB514897D0B}" type="presOf" srcId="{15ADF6F5-245B-4072-8EA8-74EFF4C4037B}" destId="{5843849A-2892-4FDF-895E-A1699CF93036}" srcOrd="0" destOrd="0" presId="urn:microsoft.com/office/officeart/2005/8/layout/hList7"/>
    <dgm:cxn modelId="{4F593773-2E77-40E2-AAB1-52EC1C99F9D5}" srcId="{7876FD0E-47DE-4AAE-BF70-B960EC748429}" destId="{EB8564A8-2351-4379-8532-11F5DE2AE229}" srcOrd="0" destOrd="0" parTransId="{856F36C0-55C0-4AC4-B7AE-76E3284ED398}" sibTransId="{15ADF6F5-245B-4072-8EA8-74EFF4C4037B}"/>
    <dgm:cxn modelId="{58EA881C-9324-467B-B00B-B8572AC6C3F9}" type="presOf" srcId="{0EA85225-1878-46AF-BF7C-383EBEC6BA4B}" destId="{1946C8B9-FEDB-4112-B664-13FFF0BFBA42}" srcOrd="1" destOrd="0" presId="urn:microsoft.com/office/officeart/2005/8/layout/hList7"/>
    <dgm:cxn modelId="{C2FF9459-98F4-4E19-8C18-73E6D2EB146D}" type="presOf" srcId="{EB8564A8-2351-4379-8532-11F5DE2AE229}" destId="{9F787A41-D9C5-4FE9-92E4-7BD57FC28AB6}" srcOrd="0" destOrd="0" presId="urn:microsoft.com/office/officeart/2005/8/layout/hList7"/>
    <dgm:cxn modelId="{2CF83E4F-BA75-454D-A265-E8B56CECC8E0}" srcId="{7876FD0E-47DE-4AAE-BF70-B960EC748429}" destId="{82E165AD-0935-47B8-80C8-1AD4BF0404EA}" srcOrd="2" destOrd="0" parTransId="{B21C7B6F-83E7-44A4-8D80-BAC8E82BB742}" sibTransId="{5A5BCDCC-C911-49F5-B368-8C2309298A46}"/>
    <dgm:cxn modelId="{45336A7B-09DD-41FD-8B7C-C1DC89486EDF}" type="presOf" srcId="{82E165AD-0935-47B8-80C8-1AD4BF0404EA}" destId="{E6EA60E8-B0EA-4404-B4F1-1B80EF7DE9BD}" srcOrd="0" destOrd="0" presId="urn:microsoft.com/office/officeart/2005/8/layout/hList7"/>
    <dgm:cxn modelId="{F2434E62-3781-4FD0-BD0C-A2E1F8E4C456}" type="presOf" srcId="{7876FD0E-47DE-4AAE-BF70-B960EC748429}" destId="{A32C04F0-B71F-47B6-8D61-C5F49ED483BC}" srcOrd="0" destOrd="0" presId="urn:microsoft.com/office/officeart/2005/8/layout/hList7"/>
    <dgm:cxn modelId="{A1B445B0-8AA5-48AF-9671-DDFAC818C038}" type="presParOf" srcId="{A32C04F0-B71F-47B6-8D61-C5F49ED483BC}" destId="{3F78514F-0BDB-4DD0-AF20-120ABA925951}" srcOrd="0" destOrd="0" presId="urn:microsoft.com/office/officeart/2005/8/layout/hList7"/>
    <dgm:cxn modelId="{B832BF35-452D-4A87-95EA-0ABB97A22CC3}" type="presParOf" srcId="{A32C04F0-B71F-47B6-8D61-C5F49ED483BC}" destId="{B699BAA8-400E-4616-8F09-5AA99AEFFAB3}" srcOrd="1" destOrd="0" presId="urn:microsoft.com/office/officeart/2005/8/layout/hList7"/>
    <dgm:cxn modelId="{2F500C87-3E66-4DCE-BBA4-80D6CAB7CCC7}" type="presParOf" srcId="{B699BAA8-400E-4616-8F09-5AA99AEFFAB3}" destId="{2FD9192F-F4C0-4297-8200-B0496EEC229D}" srcOrd="0" destOrd="0" presId="urn:microsoft.com/office/officeart/2005/8/layout/hList7"/>
    <dgm:cxn modelId="{1BB3A431-641B-42AC-8245-3B282268F712}" type="presParOf" srcId="{2FD9192F-F4C0-4297-8200-B0496EEC229D}" destId="{9F787A41-D9C5-4FE9-92E4-7BD57FC28AB6}" srcOrd="0" destOrd="0" presId="urn:microsoft.com/office/officeart/2005/8/layout/hList7"/>
    <dgm:cxn modelId="{6B855081-BBE0-4286-BE76-CAA37725B951}" type="presParOf" srcId="{2FD9192F-F4C0-4297-8200-B0496EEC229D}" destId="{1B8C97DF-3043-4160-91CA-9A6A611767D8}" srcOrd="1" destOrd="0" presId="urn:microsoft.com/office/officeart/2005/8/layout/hList7"/>
    <dgm:cxn modelId="{9CFD862E-76FE-4899-BA19-C58E604B9BA7}" type="presParOf" srcId="{2FD9192F-F4C0-4297-8200-B0496EEC229D}" destId="{293618EE-491A-4EA9-8AAC-0220EC97D0E4}" srcOrd="2" destOrd="0" presId="urn:microsoft.com/office/officeart/2005/8/layout/hList7"/>
    <dgm:cxn modelId="{D626702B-1EBC-4A0E-83CB-DC2B182A4C27}" type="presParOf" srcId="{2FD9192F-F4C0-4297-8200-B0496EEC229D}" destId="{52435F7B-3B2D-4A6A-A6F9-DDA6FD1823D1}" srcOrd="3" destOrd="0" presId="urn:microsoft.com/office/officeart/2005/8/layout/hList7"/>
    <dgm:cxn modelId="{00C32D5B-4D54-48E8-A831-C87930230361}" type="presParOf" srcId="{B699BAA8-400E-4616-8F09-5AA99AEFFAB3}" destId="{5843849A-2892-4FDF-895E-A1699CF93036}" srcOrd="1" destOrd="0" presId="urn:microsoft.com/office/officeart/2005/8/layout/hList7"/>
    <dgm:cxn modelId="{01A632E6-A276-4AFC-B08F-9AF5D159F6FB}" type="presParOf" srcId="{B699BAA8-400E-4616-8F09-5AA99AEFFAB3}" destId="{03356EE8-014F-4E9E-A5AA-3EFCB4571718}" srcOrd="2" destOrd="0" presId="urn:microsoft.com/office/officeart/2005/8/layout/hList7"/>
    <dgm:cxn modelId="{1EE66CFD-FD14-4DDA-822E-91E5603569D7}" type="presParOf" srcId="{03356EE8-014F-4E9E-A5AA-3EFCB4571718}" destId="{5063A54B-EE53-4E62-A3C1-A50BFB02D312}" srcOrd="0" destOrd="0" presId="urn:microsoft.com/office/officeart/2005/8/layout/hList7"/>
    <dgm:cxn modelId="{04D55652-36C0-4871-B8BD-044E48ED86ED}" type="presParOf" srcId="{03356EE8-014F-4E9E-A5AA-3EFCB4571718}" destId="{1946C8B9-FEDB-4112-B664-13FFF0BFBA42}" srcOrd="1" destOrd="0" presId="urn:microsoft.com/office/officeart/2005/8/layout/hList7"/>
    <dgm:cxn modelId="{2C7F72E4-E4D4-428E-8B75-19AA90614B65}" type="presParOf" srcId="{03356EE8-014F-4E9E-A5AA-3EFCB4571718}" destId="{87B9A16E-BC61-45DD-904C-0C0AB3DA2B19}" srcOrd="2" destOrd="0" presId="urn:microsoft.com/office/officeart/2005/8/layout/hList7"/>
    <dgm:cxn modelId="{4763E494-09F4-463F-B6A0-ABC06356B646}" type="presParOf" srcId="{03356EE8-014F-4E9E-A5AA-3EFCB4571718}" destId="{5A3E658F-C092-4D1C-81B5-693BCA08C422}" srcOrd="3" destOrd="0" presId="urn:microsoft.com/office/officeart/2005/8/layout/hList7"/>
    <dgm:cxn modelId="{1BC71597-31DE-4284-8986-D9E1386C0EF3}" type="presParOf" srcId="{B699BAA8-400E-4616-8F09-5AA99AEFFAB3}" destId="{FC02905F-4530-45DD-B42A-80C7F296D410}" srcOrd="3" destOrd="0" presId="urn:microsoft.com/office/officeart/2005/8/layout/hList7"/>
    <dgm:cxn modelId="{3AFB0B89-C84F-4A35-B683-3C223ABB601E}" type="presParOf" srcId="{B699BAA8-400E-4616-8F09-5AA99AEFFAB3}" destId="{47E0748A-CFBB-4A30-87E9-99787E9009DD}" srcOrd="4" destOrd="0" presId="urn:microsoft.com/office/officeart/2005/8/layout/hList7"/>
    <dgm:cxn modelId="{841CD71C-D1CE-499F-B3B8-1DEEF34A5F48}" type="presParOf" srcId="{47E0748A-CFBB-4A30-87E9-99787E9009DD}" destId="{E6EA60E8-B0EA-4404-B4F1-1B80EF7DE9BD}" srcOrd="0" destOrd="0" presId="urn:microsoft.com/office/officeart/2005/8/layout/hList7"/>
    <dgm:cxn modelId="{B96EBDB9-56B3-46BB-BF07-F361341F7B07}" type="presParOf" srcId="{47E0748A-CFBB-4A30-87E9-99787E9009DD}" destId="{99DA3E89-81F8-4EC8-94FA-06D78B2858BE}" srcOrd="1" destOrd="0" presId="urn:microsoft.com/office/officeart/2005/8/layout/hList7"/>
    <dgm:cxn modelId="{314BB352-C196-4415-821F-D831656074A6}" type="presParOf" srcId="{47E0748A-CFBB-4A30-87E9-99787E9009DD}" destId="{2FEE9F51-AE05-4242-B603-EF1887A5DCCF}" srcOrd="2" destOrd="0" presId="urn:microsoft.com/office/officeart/2005/8/layout/hList7"/>
    <dgm:cxn modelId="{9231288E-6893-46B2-BEF0-FE58A790252E}" type="presParOf" srcId="{47E0748A-CFBB-4A30-87E9-99787E9009DD}" destId="{0CFFDB09-A7CC-495F-B4F0-133BBDD235D2}" srcOrd="3" destOrd="0" presId="urn:microsoft.com/office/officeart/2005/8/layout/hList7"/>
    <dgm:cxn modelId="{58D8D1E7-F960-4A40-B0CD-14FFD743312E}" type="presParOf" srcId="{B699BAA8-400E-4616-8F09-5AA99AEFFAB3}" destId="{DEC9C8D7-ABD8-4282-8FDA-32708DCFC2E3}" srcOrd="5" destOrd="0" presId="urn:microsoft.com/office/officeart/2005/8/layout/hList7"/>
    <dgm:cxn modelId="{94DD9BD8-2E3B-47E3-BB69-BF7D3B621CE8}" type="presParOf" srcId="{B699BAA8-400E-4616-8F09-5AA99AEFFAB3}" destId="{8B646F0D-25EA-4D0A-9119-077C5D9CDDDB}" srcOrd="6" destOrd="0" presId="urn:microsoft.com/office/officeart/2005/8/layout/hList7"/>
    <dgm:cxn modelId="{B17DC8E0-21C5-4FDF-BCE7-02DBF069C8E1}" type="presParOf" srcId="{8B646F0D-25EA-4D0A-9119-077C5D9CDDDB}" destId="{10219FEF-776F-41C9-95F5-F10ACA7BB0E5}" srcOrd="0" destOrd="0" presId="urn:microsoft.com/office/officeart/2005/8/layout/hList7"/>
    <dgm:cxn modelId="{ADF119C6-3E02-4D6D-9326-BBF854122F9F}" type="presParOf" srcId="{8B646F0D-25EA-4D0A-9119-077C5D9CDDDB}" destId="{B711D3A2-5843-4B84-BB2F-02DB8AE19001}" srcOrd="1" destOrd="0" presId="urn:microsoft.com/office/officeart/2005/8/layout/hList7"/>
    <dgm:cxn modelId="{0F7D0EB9-B7F1-4A47-AE20-25C365A4BECE}" type="presParOf" srcId="{8B646F0D-25EA-4D0A-9119-077C5D9CDDDB}" destId="{0C083543-902C-4D5D-8A7D-90AEE30F2071}" srcOrd="2" destOrd="0" presId="urn:microsoft.com/office/officeart/2005/8/layout/hList7"/>
    <dgm:cxn modelId="{6F88FAE4-A2FE-430D-9C1F-4E8C75DEBA23}" type="presParOf" srcId="{8B646F0D-25EA-4D0A-9119-077C5D9CDDDB}" destId="{CB6F8928-3B50-4ABA-A43A-DDE2F24C1A27}" srcOrd="3" destOrd="0" presId="urn:microsoft.com/office/officeart/2005/8/layout/hList7"/>
  </dgm:cxnLst>
  <dgm:bg>
    <a:blipFill dpi="0" rotWithShape="1">
      <a:blip xmlns:r="http://schemas.openxmlformats.org/officeDocument/2006/relationships" r:embed="rId5"/>
      <a:srcRect/>
      <a:tile tx="0" ty="0" sx="100000" sy="100000" flip="x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08EA5-4D5A-47BD-8F36-6CC9AFFDAFD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78069DA-1DBC-48CE-85B3-7D8AFDE324A1}">
      <dgm:prSet/>
      <dgm:spPr/>
      <dgm:t>
        <a:bodyPr/>
        <a:lstStyle/>
        <a:p>
          <a:pPr rtl="0"/>
          <a:r>
            <a:rPr lang="zh-TW" b="0" i="0" smtClean="0"/>
            <a:t>室外至少</a:t>
          </a:r>
          <a:r>
            <a:rPr lang="en-US" b="0" i="0" smtClean="0"/>
            <a:t>1</a:t>
          </a:r>
          <a:r>
            <a:rPr lang="zh-TW" b="0" i="0" smtClean="0"/>
            <a:t>公尺</a:t>
          </a:r>
          <a:endParaRPr lang="zh-TW"/>
        </a:p>
      </dgm:t>
    </dgm:pt>
    <dgm:pt modelId="{100BAF4C-92A8-42AD-BF35-B486B790C94B}" type="parTrans" cxnId="{BDE928A7-5B83-4916-A1E8-08BF0A441DC3}">
      <dgm:prSet/>
      <dgm:spPr/>
      <dgm:t>
        <a:bodyPr/>
        <a:lstStyle/>
        <a:p>
          <a:endParaRPr lang="zh-TW" altLang="en-US"/>
        </a:p>
      </dgm:t>
    </dgm:pt>
    <dgm:pt modelId="{23649BF4-C4AF-4B2A-BE88-898498CD59D1}" type="sibTrans" cxnId="{BDE928A7-5B83-4916-A1E8-08BF0A441DC3}">
      <dgm:prSet/>
      <dgm:spPr/>
      <dgm:t>
        <a:bodyPr/>
        <a:lstStyle/>
        <a:p>
          <a:endParaRPr lang="zh-TW" altLang="en-US"/>
        </a:p>
      </dgm:t>
    </dgm:pt>
    <dgm:pt modelId="{7B9B6697-5A82-48C4-B2D9-616F8FBAF20C}">
      <dgm:prSet/>
      <dgm:spPr/>
      <dgm:t>
        <a:bodyPr/>
        <a:lstStyle/>
        <a:p>
          <a:pPr rtl="0"/>
          <a:r>
            <a:rPr lang="zh-TW" b="0" i="0" dirty="0" smtClean="0"/>
            <a:t>大約</a:t>
          </a:r>
          <a:r>
            <a:rPr lang="en-US" b="0" i="0" dirty="0" smtClean="0"/>
            <a:t>3</a:t>
          </a:r>
          <a:r>
            <a:rPr lang="zh-TW" b="0" i="0" dirty="0" smtClean="0"/>
            <a:t>個步伐</a:t>
          </a:r>
          <a:endParaRPr lang="zh-TW" dirty="0"/>
        </a:p>
      </dgm:t>
    </dgm:pt>
    <dgm:pt modelId="{D3D9D685-5B9E-414A-AEC8-81911662489C}" type="parTrans" cxnId="{F9A91D52-B0A3-4216-979B-987400CCBFFC}">
      <dgm:prSet/>
      <dgm:spPr/>
      <dgm:t>
        <a:bodyPr/>
        <a:lstStyle/>
        <a:p>
          <a:endParaRPr lang="zh-TW" altLang="en-US"/>
        </a:p>
      </dgm:t>
    </dgm:pt>
    <dgm:pt modelId="{617A170A-C013-49C4-BC1C-35C1CDDE88DA}" type="sibTrans" cxnId="{F9A91D52-B0A3-4216-979B-987400CCBFFC}">
      <dgm:prSet/>
      <dgm:spPr/>
      <dgm:t>
        <a:bodyPr/>
        <a:lstStyle/>
        <a:p>
          <a:endParaRPr lang="zh-TW" altLang="en-US"/>
        </a:p>
      </dgm:t>
    </dgm:pt>
    <dgm:pt modelId="{9CB6AB9A-FE9F-424D-9653-2EE203EA3846}">
      <dgm:prSet/>
      <dgm:spPr/>
      <dgm:t>
        <a:bodyPr/>
        <a:lstStyle/>
        <a:p>
          <a:pPr rtl="0"/>
          <a:r>
            <a:rPr lang="zh-TW" b="0" i="0" smtClean="0"/>
            <a:t>室內至少</a:t>
          </a:r>
          <a:r>
            <a:rPr lang="en-US" b="0" i="0" smtClean="0"/>
            <a:t>1.5</a:t>
          </a:r>
          <a:r>
            <a:rPr lang="zh-TW" b="0" i="0" smtClean="0"/>
            <a:t>公尺</a:t>
          </a:r>
          <a:endParaRPr lang="zh-TW"/>
        </a:p>
      </dgm:t>
    </dgm:pt>
    <dgm:pt modelId="{E49F5A61-3481-4D98-A46A-D489DF093C5E}" type="parTrans" cxnId="{F30338E3-D68E-4515-B273-77793091D73A}">
      <dgm:prSet/>
      <dgm:spPr/>
      <dgm:t>
        <a:bodyPr/>
        <a:lstStyle/>
        <a:p>
          <a:endParaRPr lang="zh-TW" altLang="en-US"/>
        </a:p>
      </dgm:t>
    </dgm:pt>
    <dgm:pt modelId="{02589005-0F24-4173-8970-16E1E55FFFED}" type="sibTrans" cxnId="{F30338E3-D68E-4515-B273-77793091D73A}">
      <dgm:prSet/>
      <dgm:spPr/>
      <dgm:t>
        <a:bodyPr/>
        <a:lstStyle/>
        <a:p>
          <a:endParaRPr lang="zh-TW" altLang="en-US"/>
        </a:p>
      </dgm:t>
    </dgm:pt>
    <dgm:pt modelId="{68CF1BE9-704F-4EFF-8B82-ABC9F6A0E366}">
      <dgm:prSet/>
      <dgm:spPr/>
      <dgm:t>
        <a:bodyPr/>
        <a:lstStyle/>
        <a:p>
          <a:pPr rtl="0"/>
          <a:r>
            <a:rPr lang="zh-TW" b="0" i="0" smtClean="0"/>
            <a:t>大約手臂的兩倍長</a:t>
          </a:r>
          <a:endParaRPr lang="zh-TW"/>
        </a:p>
      </dgm:t>
    </dgm:pt>
    <dgm:pt modelId="{9D5DA116-1CC5-4900-8A49-5906A0A7F880}" type="parTrans" cxnId="{F602425B-6092-49A9-B2EA-94DA83022415}">
      <dgm:prSet/>
      <dgm:spPr/>
      <dgm:t>
        <a:bodyPr/>
        <a:lstStyle/>
        <a:p>
          <a:endParaRPr lang="zh-TW" altLang="en-US"/>
        </a:p>
      </dgm:t>
    </dgm:pt>
    <dgm:pt modelId="{BA0A64B2-0A20-42D9-8FE1-2DACFC36FFC6}" type="sibTrans" cxnId="{F602425B-6092-49A9-B2EA-94DA83022415}">
      <dgm:prSet/>
      <dgm:spPr/>
      <dgm:t>
        <a:bodyPr/>
        <a:lstStyle/>
        <a:p>
          <a:endParaRPr lang="zh-TW" altLang="en-US"/>
        </a:p>
      </dgm:t>
    </dgm:pt>
    <dgm:pt modelId="{6D8592AA-5800-4CC1-8E8C-0452345C2054}" type="pres">
      <dgm:prSet presAssocID="{C1708EA5-4D5A-47BD-8F36-6CC9AFFDAFD2}" presName="rootNode" presStyleCnt="0">
        <dgm:presLayoutVars>
          <dgm:chMax/>
          <dgm:chPref/>
          <dgm:dir/>
          <dgm:animLvl val="lvl"/>
        </dgm:presLayoutVars>
      </dgm:prSet>
      <dgm:spPr/>
    </dgm:pt>
    <dgm:pt modelId="{0FA423D7-DC0B-45AF-BF9F-042C64CB34BF}" type="pres">
      <dgm:prSet presAssocID="{578069DA-1DBC-48CE-85B3-7D8AFDE324A1}" presName="composite" presStyleCnt="0"/>
      <dgm:spPr/>
    </dgm:pt>
    <dgm:pt modelId="{E1D71744-249C-4BA8-B2C2-C0C366EF9A0D}" type="pres">
      <dgm:prSet presAssocID="{578069DA-1DBC-48CE-85B3-7D8AFDE324A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27AED9D3-8F6B-49A2-9C67-1CD3343672C5}" type="pres">
      <dgm:prSet presAssocID="{578069DA-1DBC-48CE-85B3-7D8AFDE324A1}" presName="Image" presStyleLbl="bgImgPlace1" presStyleIdx="0" presStyleCnt="2" custLinFactNeighborX="-73" custLinFactNeighborY="-32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B14B8A-8840-404C-9858-2D3CD9FBA4EE}" type="pres">
      <dgm:prSet presAssocID="{578069DA-1DBC-48CE-85B3-7D8AFDE324A1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E54F4D13-F1C5-45F8-B7D1-421D870BE683}" type="pres">
      <dgm:prSet presAssocID="{23649BF4-C4AF-4B2A-BE88-898498CD59D1}" presName="sibTrans" presStyleCnt="0"/>
      <dgm:spPr/>
    </dgm:pt>
    <dgm:pt modelId="{FFA69C63-F2BD-4CA5-8375-CE21886EA7A3}" type="pres">
      <dgm:prSet presAssocID="{9CB6AB9A-FE9F-424D-9653-2EE203EA3846}" presName="composite" presStyleCnt="0"/>
      <dgm:spPr/>
    </dgm:pt>
    <dgm:pt modelId="{115F043B-6B0F-4A12-9BF5-B12E14BFC73D}" type="pres">
      <dgm:prSet presAssocID="{9CB6AB9A-FE9F-424D-9653-2EE203EA384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BC9D20B5-C277-48EC-8319-865EFE9A76F2}" type="pres">
      <dgm:prSet presAssocID="{9CB6AB9A-FE9F-424D-9653-2EE203EA3846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71D576D-1CDD-4A42-A708-1B0F64AB6DF7}" type="pres">
      <dgm:prSet presAssocID="{9CB6AB9A-FE9F-424D-9653-2EE203EA3846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529FEA9-F6A0-436D-A8D7-047B636F82BE}" type="presOf" srcId="{C1708EA5-4D5A-47BD-8F36-6CC9AFFDAFD2}" destId="{6D8592AA-5800-4CC1-8E8C-0452345C2054}" srcOrd="0" destOrd="0" presId="urn:microsoft.com/office/officeart/2008/layout/TitledPictureBlocks"/>
    <dgm:cxn modelId="{29973B6B-97E5-4B80-9F5E-F6176831A1A1}" type="presOf" srcId="{9CB6AB9A-FE9F-424D-9653-2EE203EA3846}" destId="{115F043B-6B0F-4A12-9BF5-B12E14BFC73D}" srcOrd="0" destOrd="0" presId="urn:microsoft.com/office/officeart/2008/layout/TitledPictureBlocks"/>
    <dgm:cxn modelId="{61278EEB-62AB-4BCE-8CEA-7F26D420B842}" type="presOf" srcId="{68CF1BE9-704F-4EFF-8B82-ABC9F6A0E366}" destId="{071D576D-1CDD-4A42-A708-1B0F64AB6DF7}" srcOrd="0" destOrd="0" presId="urn:microsoft.com/office/officeart/2008/layout/TitledPictureBlocks"/>
    <dgm:cxn modelId="{F602425B-6092-49A9-B2EA-94DA83022415}" srcId="{9CB6AB9A-FE9F-424D-9653-2EE203EA3846}" destId="{68CF1BE9-704F-4EFF-8B82-ABC9F6A0E366}" srcOrd="0" destOrd="0" parTransId="{9D5DA116-1CC5-4900-8A49-5906A0A7F880}" sibTransId="{BA0A64B2-0A20-42D9-8FE1-2DACFC36FFC6}"/>
    <dgm:cxn modelId="{BDE928A7-5B83-4916-A1E8-08BF0A441DC3}" srcId="{C1708EA5-4D5A-47BD-8F36-6CC9AFFDAFD2}" destId="{578069DA-1DBC-48CE-85B3-7D8AFDE324A1}" srcOrd="0" destOrd="0" parTransId="{100BAF4C-92A8-42AD-BF35-B486B790C94B}" sibTransId="{23649BF4-C4AF-4B2A-BE88-898498CD59D1}"/>
    <dgm:cxn modelId="{308F1EF7-820E-4A63-92B9-069D89FDE66E}" type="presOf" srcId="{578069DA-1DBC-48CE-85B3-7D8AFDE324A1}" destId="{E1D71744-249C-4BA8-B2C2-C0C366EF9A0D}" srcOrd="0" destOrd="0" presId="urn:microsoft.com/office/officeart/2008/layout/TitledPictureBlocks"/>
    <dgm:cxn modelId="{F30338E3-D68E-4515-B273-77793091D73A}" srcId="{C1708EA5-4D5A-47BD-8F36-6CC9AFFDAFD2}" destId="{9CB6AB9A-FE9F-424D-9653-2EE203EA3846}" srcOrd="1" destOrd="0" parTransId="{E49F5A61-3481-4D98-A46A-D489DF093C5E}" sibTransId="{02589005-0F24-4173-8970-16E1E55FFFED}"/>
    <dgm:cxn modelId="{C4AA16C3-5ACF-466B-8A5F-52D1731C5EAF}" type="presOf" srcId="{7B9B6697-5A82-48C4-B2D9-616F8FBAF20C}" destId="{4FB14B8A-8840-404C-9858-2D3CD9FBA4EE}" srcOrd="0" destOrd="0" presId="urn:microsoft.com/office/officeart/2008/layout/TitledPictureBlocks"/>
    <dgm:cxn modelId="{F9A91D52-B0A3-4216-979B-987400CCBFFC}" srcId="{578069DA-1DBC-48CE-85B3-7D8AFDE324A1}" destId="{7B9B6697-5A82-48C4-B2D9-616F8FBAF20C}" srcOrd="0" destOrd="0" parTransId="{D3D9D685-5B9E-414A-AEC8-81911662489C}" sibTransId="{617A170A-C013-49C4-BC1C-35C1CDDE88DA}"/>
    <dgm:cxn modelId="{1DB73972-A7D2-4E42-9224-DC667C8CFACE}" type="presParOf" srcId="{6D8592AA-5800-4CC1-8E8C-0452345C2054}" destId="{0FA423D7-DC0B-45AF-BF9F-042C64CB34BF}" srcOrd="0" destOrd="0" presId="urn:microsoft.com/office/officeart/2008/layout/TitledPictureBlocks"/>
    <dgm:cxn modelId="{FDFD5241-A784-49DD-B151-2FE241F5307D}" type="presParOf" srcId="{0FA423D7-DC0B-45AF-BF9F-042C64CB34BF}" destId="{E1D71744-249C-4BA8-B2C2-C0C366EF9A0D}" srcOrd="0" destOrd="0" presId="urn:microsoft.com/office/officeart/2008/layout/TitledPictureBlocks"/>
    <dgm:cxn modelId="{9EF761E4-509E-42AA-A6C9-40E0CD83631D}" type="presParOf" srcId="{0FA423D7-DC0B-45AF-BF9F-042C64CB34BF}" destId="{27AED9D3-8F6B-49A2-9C67-1CD3343672C5}" srcOrd="1" destOrd="0" presId="urn:microsoft.com/office/officeart/2008/layout/TitledPictureBlocks"/>
    <dgm:cxn modelId="{11A869A7-C2DE-4B10-8AC9-F689CE6CD8F6}" type="presParOf" srcId="{0FA423D7-DC0B-45AF-BF9F-042C64CB34BF}" destId="{4FB14B8A-8840-404C-9858-2D3CD9FBA4EE}" srcOrd="2" destOrd="0" presId="urn:microsoft.com/office/officeart/2008/layout/TitledPictureBlocks"/>
    <dgm:cxn modelId="{627DBD3F-8266-4703-A258-24F2EAA19E14}" type="presParOf" srcId="{6D8592AA-5800-4CC1-8E8C-0452345C2054}" destId="{E54F4D13-F1C5-45F8-B7D1-421D870BE683}" srcOrd="1" destOrd="0" presId="urn:microsoft.com/office/officeart/2008/layout/TitledPictureBlocks"/>
    <dgm:cxn modelId="{A6CA2B57-CEF4-4E8E-A8A6-8956975339B7}" type="presParOf" srcId="{6D8592AA-5800-4CC1-8E8C-0452345C2054}" destId="{FFA69C63-F2BD-4CA5-8375-CE21886EA7A3}" srcOrd="2" destOrd="0" presId="urn:microsoft.com/office/officeart/2008/layout/TitledPictureBlocks"/>
    <dgm:cxn modelId="{2796401E-318F-4BD4-8E53-928267AA3D91}" type="presParOf" srcId="{FFA69C63-F2BD-4CA5-8375-CE21886EA7A3}" destId="{115F043B-6B0F-4A12-9BF5-B12E14BFC73D}" srcOrd="0" destOrd="0" presId="urn:microsoft.com/office/officeart/2008/layout/TitledPictureBlocks"/>
    <dgm:cxn modelId="{2BEF3E27-2264-416B-B5AF-574D78FDB897}" type="presParOf" srcId="{FFA69C63-F2BD-4CA5-8375-CE21886EA7A3}" destId="{BC9D20B5-C277-48EC-8319-865EFE9A76F2}" srcOrd="1" destOrd="0" presId="urn:microsoft.com/office/officeart/2008/layout/TitledPictureBlocks"/>
    <dgm:cxn modelId="{8480CAFD-278F-4EDA-B6B4-C17D18E3A2F6}" type="presParOf" srcId="{FFA69C63-F2BD-4CA5-8375-CE21886EA7A3}" destId="{071D576D-1CDD-4A42-A708-1B0F64AB6DF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24423-ECEE-4483-A82D-DF3BFCA7BCDD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1C96E3-C6F4-4D69-B444-9D3EF93F9C21}">
      <dgm:prSet/>
      <dgm:spPr/>
      <dgm:t>
        <a:bodyPr/>
        <a:lstStyle/>
        <a:p>
          <a:pPr rtl="0"/>
          <a:r>
            <a:rPr lang="zh-TW" b="0" i="0" smtClean="0"/>
            <a:t>衛福部疾管署</a:t>
          </a:r>
          <a:endParaRPr lang="zh-TW"/>
        </a:p>
      </dgm:t>
    </dgm:pt>
    <dgm:pt modelId="{2F3A84A6-95A4-4187-ADF2-735E73B12497}" type="parTrans" cxnId="{6E19151C-D2B4-474A-AA2F-7391F8A0D502}">
      <dgm:prSet/>
      <dgm:spPr/>
      <dgm:t>
        <a:bodyPr/>
        <a:lstStyle/>
        <a:p>
          <a:endParaRPr lang="zh-TW" altLang="en-US"/>
        </a:p>
      </dgm:t>
    </dgm:pt>
    <dgm:pt modelId="{DCC3DD90-8B21-4379-B853-480433067AF6}" type="sibTrans" cxnId="{6E19151C-D2B4-474A-AA2F-7391F8A0D502}">
      <dgm:prSet/>
      <dgm:spPr/>
      <dgm:t>
        <a:bodyPr/>
        <a:lstStyle/>
        <a:p>
          <a:endParaRPr lang="zh-TW" altLang="en-US"/>
        </a:p>
      </dgm:t>
    </dgm:pt>
    <dgm:pt modelId="{2FC82CAA-0858-477A-82CC-F51B9651725E}">
      <dgm:prSet/>
      <dgm:spPr/>
      <dgm:t>
        <a:bodyPr/>
        <a:lstStyle/>
        <a:p>
          <a:pPr rtl="0"/>
          <a:r>
            <a:rPr lang="zh-TW" b="0" i="0" dirty="0" smtClean="0">
              <a:solidFill>
                <a:srgbClr val="FFC000"/>
              </a:solidFill>
            </a:rPr>
            <a:t>掌握最新疫情</a:t>
          </a:r>
          <a:endParaRPr lang="zh-TW" dirty="0">
            <a:solidFill>
              <a:srgbClr val="FFC000"/>
            </a:solidFill>
          </a:endParaRPr>
        </a:p>
      </dgm:t>
    </dgm:pt>
    <dgm:pt modelId="{E6427FF7-7195-4630-8322-076707F9B4EC}" type="parTrans" cxnId="{0BD3CB20-BC82-483C-9C8E-8FC4E41FF8B9}">
      <dgm:prSet/>
      <dgm:spPr/>
      <dgm:t>
        <a:bodyPr/>
        <a:lstStyle/>
        <a:p>
          <a:endParaRPr lang="zh-TW" altLang="en-US"/>
        </a:p>
      </dgm:t>
    </dgm:pt>
    <dgm:pt modelId="{C1A0DD76-5714-46FC-989F-B57EFD163875}" type="sibTrans" cxnId="{0BD3CB20-BC82-483C-9C8E-8FC4E41FF8B9}">
      <dgm:prSet/>
      <dgm:spPr/>
      <dgm:t>
        <a:bodyPr/>
        <a:lstStyle/>
        <a:p>
          <a:endParaRPr lang="zh-TW" altLang="en-US"/>
        </a:p>
      </dgm:t>
    </dgm:pt>
    <dgm:pt modelId="{45D78BC9-5C60-4F12-A32C-6CA186A76662}">
      <dgm:prSet/>
      <dgm:spPr/>
      <dgm:t>
        <a:bodyPr/>
        <a:lstStyle/>
        <a:p>
          <a:pPr rtl="0"/>
          <a:r>
            <a:rPr lang="zh-TW" b="0" i="0" dirty="0" smtClean="0">
              <a:solidFill>
                <a:srgbClr val="FFC000"/>
              </a:solidFill>
            </a:rPr>
            <a:t>了解防疫議題</a:t>
          </a:r>
          <a:endParaRPr lang="zh-TW" dirty="0">
            <a:solidFill>
              <a:srgbClr val="FFC000"/>
            </a:solidFill>
          </a:endParaRPr>
        </a:p>
      </dgm:t>
    </dgm:pt>
    <dgm:pt modelId="{F9073F5F-9108-437C-BB81-8C27BC2A2D8A}" type="parTrans" cxnId="{DB596A31-A972-46E6-B7CD-D7F0C42A3DE1}">
      <dgm:prSet/>
      <dgm:spPr/>
      <dgm:t>
        <a:bodyPr/>
        <a:lstStyle/>
        <a:p>
          <a:endParaRPr lang="zh-TW" altLang="en-US"/>
        </a:p>
      </dgm:t>
    </dgm:pt>
    <dgm:pt modelId="{0587A788-35C7-4915-B876-FE0F435B23A6}" type="sibTrans" cxnId="{DB596A31-A972-46E6-B7CD-D7F0C42A3DE1}">
      <dgm:prSet/>
      <dgm:spPr/>
      <dgm:t>
        <a:bodyPr/>
        <a:lstStyle/>
        <a:p>
          <a:endParaRPr lang="zh-TW" altLang="en-US"/>
        </a:p>
      </dgm:t>
    </dgm:pt>
    <dgm:pt modelId="{E03DA9E9-9C0E-45C4-86A0-49FFC8B2A92D}">
      <dgm:prSet/>
      <dgm:spPr/>
      <dgm:t>
        <a:bodyPr/>
        <a:lstStyle/>
        <a:p>
          <a:pPr rtl="0"/>
          <a:r>
            <a:rPr lang="zh-TW" b="0" i="0" smtClean="0"/>
            <a:t>防疫小測驗</a:t>
          </a:r>
          <a:endParaRPr lang="zh-TW"/>
        </a:p>
      </dgm:t>
    </dgm:pt>
    <dgm:pt modelId="{56115AA4-B0FC-46C1-BDA7-CA77C105D409}" type="parTrans" cxnId="{2A7F3A39-31BF-49A9-A4CA-A18B9F1E700E}">
      <dgm:prSet/>
      <dgm:spPr/>
      <dgm:t>
        <a:bodyPr/>
        <a:lstStyle/>
        <a:p>
          <a:endParaRPr lang="zh-TW" altLang="en-US"/>
        </a:p>
      </dgm:t>
    </dgm:pt>
    <dgm:pt modelId="{1E3C84FB-5D54-482C-8254-3F6FE78956E4}" type="sibTrans" cxnId="{2A7F3A39-31BF-49A9-A4CA-A18B9F1E700E}">
      <dgm:prSet/>
      <dgm:spPr/>
      <dgm:t>
        <a:bodyPr/>
        <a:lstStyle/>
        <a:p>
          <a:endParaRPr lang="zh-TW" altLang="en-US"/>
        </a:p>
      </dgm:t>
    </dgm:pt>
    <dgm:pt modelId="{805EED72-47B1-4FD7-9830-CE63CA77A36E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</dgm:pt>
    <dgm:pt modelId="{6A222141-3AC8-493B-A6E5-2BDA60FC049C}" type="parTrans" cxnId="{8D0483B8-270B-48F1-8309-FF0928ED7BB1}">
      <dgm:prSet/>
      <dgm:spPr/>
      <dgm:t>
        <a:bodyPr/>
        <a:lstStyle/>
        <a:p>
          <a:endParaRPr lang="zh-TW" altLang="en-US"/>
        </a:p>
      </dgm:t>
    </dgm:pt>
    <dgm:pt modelId="{CCC274C2-A12D-43D2-86C8-F53A1ABA0AFD}" type="sibTrans" cxnId="{8D0483B8-270B-48F1-8309-FF0928ED7BB1}">
      <dgm:prSet/>
      <dgm:spPr/>
      <dgm:t>
        <a:bodyPr/>
        <a:lstStyle/>
        <a:p>
          <a:endParaRPr lang="zh-TW" altLang="en-US"/>
        </a:p>
      </dgm:t>
    </dgm:pt>
    <dgm:pt modelId="{6BF60EA4-A01B-4C7D-B393-DD8CB19F072B}">
      <dgm:prSet/>
      <dgm:spPr/>
      <dgm:t>
        <a:bodyPr/>
        <a:lstStyle/>
        <a:p>
          <a:r>
            <a:rPr lang="zh-TW" altLang="en-US" dirty="0" smtClean="0"/>
            <a:t> 你的防疫觀念正確嗎？</a:t>
          </a:r>
        </a:p>
      </dgm:t>
    </dgm:pt>
    <dgm:pt modelId="{5D40998E-ECF2-4E38-8EF6-F57D1B26BCE5}" type="parTrans" cxnId="{707FD95D-3C68-4F25-8B83-F756F862DF52}">
      <dgm:prSet/>
      <dgm:spPr/>
      <dgm:t>
        <a:bodyPr/>
        <a:lstStyle/>
        <a:p>
          <a:endParaRPr lang="zh-TW" altLang="en-US"/>
        </a:p>
      </dgm:t>
    </dgm:pt>
    <dgm:pt modelId="{A1DD80BB-FDF0-4DD3-9E31-C435F21DBEAF}" type="sibTrans" cxnId="{707FD95D-3C68-4F25-8B83-F756F862DF52}">
      <dgm:prSet/>
      <dgm:spPr/>
      <dgm:t>
        <a:bodyPr/>
        <a:lstStyle/>
        <a:p>
          <a:endParaRPr lang="zh-TW" altLang="en-US"/>
        </a:p>
      </dgm:t>
    </dgm:pt>
    <dgm:pt modelId="{879F9B17-560B-4511-9517-613D04E812DB}">
      <dgm:prSet/>
      <dgm:spPr/>
      <dgm:t>
        <a:bodyPr/>
        <a:lstStyle/>
        <a:p>
          <a:r>
            <a:rPr lang="zh-TW" altLang="en-US" dirty="0" smtClean="0"/>
            <a:t>擊敗新冠病毒，健康久久！</a:t>
          </a:r>
        </a:p>
      </dgm:t>
    </dgm:pt>
    <dgm:pt modelId="{B8B5B340-C02A-4A42-B217-158EE568123B}" type="parTrans" cxnId="{84FD9622-4419-489B-97BF-D3D953EF9F26}">
      <dgm:prSet/>
      <dgm:spPr/>
      <dgm:t>
        <a:bodyPr/>
        <a:lstStyle/>
        <a:p>
          <a:endParaRPr lang="zh-TW" altLang="en-US"/>
        </a:p>
      </dgm:t>
    </dgm:pt>
    <dgm:pt modelId="{06374A2E-4966-43ED-A51D-DAE1828935D7}" type="sibTrans" cxnId="{84FD9622-4419-489B-97BF-D3D953EF9F26}">
      <dgm:prSet/>
      <dgm:spPr/>
      <dgm:t>
        <a:bodyPr/>
        <a:lstStyle/>
        <a:p>
          <a:endParaRPr lang="zh-TW" altLang="en-US"/>
        </a:p>
      </dgm:t>
    </dgm:pt>
    <dgm:pt modelId="{BF5DB8FC-9A07-44F3-A85D-3DDBAA536525}" type="pres">
      <dgm:prSet presAssocID="{8CD24423-ECEE-4483-A82D-DF3BFCA7BCD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3B5D22F-1C89-4F91-84A3-F8C8EAA26042}" type="pres">
      <dgm:prSet presAssocID="{8CD24423-ECEE-4483-A82D-DF3BFCA7BCDD}" presName="cycle" presStyleCnt="0"/>
      <dgm:spPr/>
    </dgm:pt>
    <dgm:pt modelId="{5B9007CE-D2FA-4530-A7C0-FDAEF9CEA119}" type="pres">
      <dgm:prSet presAssocID="{8CD24423-ECEE-4483-A82D-DF3BFCA7BCDD}" presName="centerShape" presStyleCnt="0"/>
      <dgm:spPr/>
    </dgm:pt>
    <dgm:pt modelId="{DC985FA7-6949-43BB-82B1-4E9284115E08}" type="pres">
      <dgm:prSet presAssocID="{8CD24423-ECEE-4483-A82D-DF3BFCA7BCDD}" presName="connSite" presStyleLbl="node1" presStyleIdx="0" presStyleCnt="4"/>
      <dgm:spPr/>
    </dgm:pt>
    <dgm:pt modelId="{3DD7E064-D300-41F8-AE78-60FC98F90169}" type="pres">
      <dgm:prSet presAssocID="{8CD24423-ECEE-4483-A82D-DF3BFCA7BCDD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C3748AA-F8D7-4CFB-B2F3-45CA1A365287}" type="pres">
      <dgm:prSet presAssocID="{2F3A84A6-95A4-4187-ADF2-735E73B12497}" presName="Name25" presStyleLbl="parChTrans1D1" presStyleIdx="0" presStyleCnt="3"/>
      <dgm:spPr/>
    </dgm:pt>
    <dgm:pt modelId="{DCCCBBF2-6EE0-4B4B-99D1-12AD3ACE905C}" type="pres">
      <dgm:prSet presAssocID="{7F1C96E3-C6F4-4D69-B444-9D3EF93F9C21}" presName="node" presStyleCnt="0"/>
      <dgm:spPr/>
    </dgm:pt>
    <dgm:pt modelId="{464556BB-FFC9-4D2F-A78F-0A459EABE0F5}" type="pres">
      <dgm:prSet presAssocID="{7F1C96E3-C6F4-4D69-B444-9D3EF93F9C2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974E1D4-E5B7-48E6-8493-EB1183E90BC1}" type="pres">
      <dgm:prSet presAssocID="{7F1C96E3-C6F4-4D69-B444-9D3EF93F9C21}" presName="childNode" presStyleLbl="revTx" presStyleIdx="0" presStyleCnt="2">
        <dgm:presLayoutVars>
          <dgm:bulletEnabled val="1"/>
        </dgm:presLayoutVars>
      </dgm:prSet>
      <dgm:spPr/>
    </dgm:pt>
    <dgm:pt modelId="{4C9A1148-0D4E-4273-B117-A08B9D644A44}" type="pres">
      <dgm:prSet presAssocID="{56115AA4-B0FC-46C1-BDA7-CA77C105D409}" presName="Name25" presStyleLbl="parChTrans1D1" presStyleIdx="1" presStyleCnt="3"/>
      <dgm:spPr/>
    </dgm:pt>
    <dgm:pt modelId="{8DB4FE51-DFC0-4986-A0E2-8F259C167E2F}" type="pres">
      <dgm:prSet presAssocID="{E03DA9E9-9C0E-45C4-86A0-49FFC8B2A92D}" presName="node" presStyleCnt="0"/>
      <dgm:spPr/>
    </dgm:pt>
    <dgm:pt modelId="{0FF94588-641C-4B3A-B2BB-91579D71A3B3}" type="pres">
      <dgm:prSet presAssocID="{E03DA9E9-9C0E-45C4-86A0-49FFC8B2A92D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5E686AEC-801D-4FEF-AD40-159F9B171D38}" type="pres">
      <dgm:prSet presAssocID="{E03DA9E9-9C0E-45C4-86A0-49FFC8B2A92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8009C-677B-450B-838E-5D3BDE453E21}" type="pres">
      <dgm:prSet presAssocID="{6A222141-3AC8-493B-A6E5-2BDA60FC049C}" presName="Name25" presStyleLbl="parChTrans1D1" presStyleIdx="2" presStyleCnt="3"/>
      <dgm:spPr/>
    </dgm:pt>
    <dgm:pt modelId="{0D9DF3BD-F8DE-496B-B91C-8850FA16FD5F}" type="pres">
      <dgm:prSet presAssocID="{805EED72-47B1-4FD7-9830-CE63CA77A36E}" presName="node" presStyleCnt="0"/>
      <dgm:spPr/>
    </dgm:pt>
    <dgm:pt modelId="{4A5EA838-1727-4D14-A013-1E0614F98C7A}" type="pres">
      <dgm:prSet presAssocID="{805EED72-47B1-4FD7-9830-CE63CA77A36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EE19E-542F-420D-A838-1CEE5D8EA186}" type="pres">
      <dgm:prSet presAssocID="{805EED72-47B1-4FD7-9830-CE63CA77A36E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84FD9622-4419-489B-97BF-D3D953EF9F26}" srcId="{E03DA9E9-9C0E-45C4-86A0-49FFC8B2A92D}" destId="{879F9B17-560B-4511-9517-613D04E812DB}" srcOrd="1" destOrd="0" parTransId="{B8B5B340-C02A-4A42-B217-158EE568123B}" sibTransId="{06374A2E-4966-43ED-A51D-DAE1828935D7}"/>
    <dgm:cxn modelId="{4900A680-45BA-4E28-8F39-822FA48FBB97}" type="presOf" srcId="{56115AA4-B0FC-46C1-BDA7-CA77C105D409}" destId="{4C9A1148-0D4E-4273-B117-A08B9D644A44}" srcOrd="0" destOrd="0" presId="urn:microsoft.com/office/officeart/2005/8/layout/radial2"/>
    <dgm:cxn modelId="{695F56B6-D0F8-452E-B1B1-6FF2DD24572B}" type="presOf" srcId="{8CD24423-ECEE-4483-A82D-DF3BFCA7BCDD}" destId="{BF5DB8FC-9A07-44F3-A85D-3DDBAA536525}" srcOrd="0" destOrd="0" presId="urn:microsoft.com/office/officeart/2005/8/layout/radial2"/>
    <dgm:cxn modelId="{FAA7711C-B85A-4D3F-BBF9-65226FAE24A4}" type="presOf" srcId="{805EED72-47B1-4FD7-9830-CE63CA77A36E}" destId="{4A5EA838-1727-4D14-A013-1E0614F98C7A}" srcOrd="0" destOrd="0" presId="urn:microsoft.com/office/officeart/2005/8/layout/radial2"/>
    <dgm:cxn modelId="{8D0483B8-270B-48F1-8309-FF0928ED7BB1}" srcId="{8CD24423-ECEE-4483-A82D-DF3BFCA7BCDD}" destId="{805EED72-47B1-4FD7-9830-CE63CA77A36E}" srcOrd="2" destOrd="0" parTransId="{6A222141-3AC8-493B-A6E5-2BDA60FC049C}" sibTransId="{CCC274C2-A12D-43D2-86C8-F53A1ABA0AFD}"/>
    <dgm:cxn modelId="{0BD3CB20-BC82-483C-9C8E-8FC4E41FF8B9}" srcId="{7F1C96E3-C6F4-4D69-B444-9D3EF93F9C21}" destId="{2FC82CAA-0858-477A-82CC-F51B9651725E}" srcOrd="0" destOrd="0" parTransId="{E6427FF7-7195-4630-8322-076707F9B4EC}" sibTransId="{C1A0DD76-5714-46FC-989F-B57EFD163875}"/>
    <dgm:cxn modelId="{16994B08-1226-40A8-A2B1-877690FE1010}" type="presOf" srcId="{45D78BC9-5C60-4F12-A32C-6CA186A76662}" destId="{D974E1D4-E5B7-48E6-8493-EB1183E90BC1}" srcOrd="0" destOrd="1" presId="urn:microsoft.com/office/officeart/2005/8/layout/radial2"/>
    <dgm:cxn modelId="{F93F29B5-53C5-4E2E-8253-7554450C16BD}" type="presOf" srcId="{6BF60EA4-A01B-4C7D-B393-DD8CB19F072B}" destId="{5E686AEC-801D-4FEF-AD40-159F9B171D38}" srcOrd="0" destOrd="0" presId="urn:microsoft.com/office/officeart/2005/8/layout/radial2"/>
    <dgm:cxn modelId="{BD07BBA2-AEFF-47DC-8650-8C6417305CD0}" type="presOf" srcId="{6A222141-3AC8-493B-A6E5-2BDA60FC049C}" destId="{4408009C-677B-450B-838E-5D3BDE453E21}" srcOrd="0" destOrd="0" presId="urn:microsoft.com/office/officeart/2005/8/layout/radial2"/>
    <dgm:cxn modelId="{25D332AB-933A-481B-9998-D1EF21938F58}" type="presOf" srcId="{879F9B17-560B-4511-9517-613D04E812DB}" destId="{5E686AEC-801D-4FEF-AD40-159F9B171D38}" srcOrd="0" destOrd="1" presId="urn:microsoft.com/office/officeart/2005/8/layout/radial2"/>
    <dgm:cxn modelId="{D7564CD7-2575-4F9A-8761-C0159898020D}" type="presOf" srcId="{E03DA9E9-9C0E-45C4-86A0-49FFC8B2A92D}" destId="{0FF94588-641C-4B3A-B2BB-91579D71A3B3}" srcOrd="0" destOrd="0" presId="urn:microsoft.com/office/officeart/2005/8/layout/radial2"/>
    <dgm:cxn modelId="{DB596A31-A972-46E6-B7CD-D7F0C42A3DE1}" srcId="{7F1C96E3-C6F4-4D69-B444-9D3EF93F9C21}" destId="{45D78BC9-5C60-4F12-A32C-6CA186A76662}" srcOrd="1" destOrd="0" parTransId="{F9073F5F-9108-437C-BB81-8C27BC2A2D8A}" sibTransId="{0587A788-35C7-4915-B876-FE0F435B23A6}"/>
    <dgm:cxn modelId="{707FD95D-3C68-4F25-8B83-F756F862DF52}" srcId="{E03DA9E9-9C0E-45C4-86A0-49FFC8B2A92D}" destId="{6BF60EA4-A01B-4C7D-B393-DD8CB19F072B}" srcOrd="0" destOrd="0" parTransId="{5D40998E-ECF2-4E38-8EF6-F57D1B26BCE5}" sibTransId="{A1DD80BB-FDF0-4DD3-9E31-C435F21DBEAF}"/>
    <dgm:cxn modelId="{2A7F3A39-31BF-49A9-A4CA-A18B9F1E700E}" srcId="{8CD24423-ECEE-4483-A82D-DF3BFCA7BCDD}" destId="{E03DA9E9-9C0E-45C4-86A0-49FFC8B2A92D}" srcOrd="1" destOrd="0" parTransId="{56115AA4-B0FC-46C1-BDA7-CA77C105D409}" sibTransId="{1E3C84FB-5D54-482C-8254-3F6FE78956E4}"/>
    <dgm:cxn modelId="{6E19151C-D2B4-474A-AA2F-7391F8A0D502}" srcId="{8CD24423-ECEE-4483-A82D-DF3BFCA7BCDD}" destId="{7F1C96E3-C6F4-4D69-B444-9D3EF93F9C21}" srcOrd="0" destOrd="0" parTransId="{2F3A84A6-95A4-4187-ADF2-735E73B12497}" sibTransId="{DCC3DD90-8B21-4379-B853-480433067AF6}"/>
    <dgm:cxn modelId="{02BCFC2C-3909-421D-B83B-54C0C1D02DAD}" type="presOf" srcId="{2F3A84A6-95A4-4187-ADF2-735E73B12497}" destId="{0C3748AA-F8D7-4CFB-B2F3-45CA1A365287}" srcOrd="0" destOrd="0" presId="urn:microsoft.com/office/officeart/2005/8/layout/radial2"/>
    <dgm:cxn modelId="{DC21AAA9-96CD-403B-8DCC-5CFDB5EA6CD9}" type="presOf" srcId="{7F1C96E3-C6F4-4D69-B444-9D3EF93F9C21}" destId="{464556BB-FFC9-4D2F-A78F-0A459EABE0F5}" srcOrd="0" destOrd="0" presId="urn:microsoft.com/office/officeart/2005/8/layout/radial2"/>
    <dgm:cxn modelId="{9850D96A-9A3C-459E-A95B-0DDF0905CC17}" type="presOf" srcId="{2FC82CAA-0858-477A-82CC-F51B9651725E}" destId="{D974E1D4-E5B7-48E6-8493-EB1183E90BC1}" srcOrd="0" destOrd="0" presId="urn:microsoft.com/office/officeart/2005/8/layout/radial2"/>
    <dgm:cxn modelId="{E755CBBC-FF55-4524-8756-D7AB6126620A}" type="presParOf" srcId="{BF5DB8FC-9A07-44F3-A85D-3DDBAA536525}" destId="{53B5D22F-1C89-4F91-84A3-F8C8EAA26042}" srcOrd="0" destOrd="0" presId="urn:microsoft.com/office/officeart/2005/8/layout/radial2"/>
    <dgm:cxn modelId="{24C21A64-75A9-42B4-B124-6B5F57D4A49B}" type="presParOf" srcId="{53B5D22F-1C89-4F91-84A3-F8C8EAA26042}" destId="{5B9007CE-D2FA-4530-A7C0-FDAEF9CEA119}" srcOrd="0" destOrd="0" presId="urn:microsoft.com/office/officeart/2005/8/layout/radial2"/>
    <dgm:cxn modelId="{307A6527-C528-42B4-89EA-813BD5565BD0}" type="presParOf" srcId="{5B9007CE-D2FA-4530-A7C0-FDAEF9CEA119}" destId="{DC985FA7-6949-43BB-82B1-4E9284115E08}" srcOrd="0" destOrd="0" presId="urn:microsoft.com/office/officeart/2005/8/layout/radial2"/>
    <dgm:cxn modelId="{E459C52E-6D05-4E3B-AA1B-97D62580E16A}" type="presParOf" srcId="{5B9007CE-D2FA-4530-A7C0-FDAEF9CEA119}" destId="{3DD7E064-D300-41F8-AE78-60FC98F90169}" srcOrd="1" destOrd="0" presId="urn:microsoft.com/office/officeart/2005/8/layout/radial2"/>
    <dgm:cxn modelId="{C598338E-B310-4B25-9860-043A0974830C}" type="presParOf" srcId="{53B5D22F-1C89-4F91-84A3-F8C8EAA26042}" destId="{0C3748AA-F8D7-4CFB-B2F3-45CA1A365287}" srcOrd="1" destOrd="0" presId="urn:microsoft.com/office/officeart/2005/8/layout/radial2"/>
    <dgm:cxn modelId="{A8AC668E-B5C2-417A-8227-6817EC9C9260}" type="presParOf" srcId="{53B5D22F-1C89-4F91-84A3-F8C8EAA26042}" destId="{DCCCBBF2-6EE0-4B4B-99D1-12AD3ACE905C}" srcOrd="2" destOrd="0" presId="urn:microsoft.com/office/officeart/2005/8/layout/radial2"/>
    <dgm:cxn modelId="{20CF400B-14B9-4744-8EF4-9E065DEDF5BB}" type="presParOf" srcId="{DCCCBBF2-6EE0-4B4B-99D1-12AD3ACE905C}" destId="{464556BB-FFC9-4D2F-A78F-0A459EABE0F5}" srcOrd="0" destOrd="0" presId="urn:microsoft.com/office/officeart/2005/8/layout/radial2"/>
    <dgm:cxn modelId="{588A2190-F0C1-44F2-9FE2-3CFA527752E4}" type="presParOf" srcId="{DCCCBBF2-6EE0-4B4B-99D1-12AD3ACE905C}" destId="{D974E1D4-E5B7-48E6-8493-EB1183E90BC1}" srcOrd="1" destOrd="0" presId="urn:microsoft.com/office/officeart/2005/8/layout/radial2"/>
    <dgm:cxn modelId="{57F18474-DF79-41F7-B727-C67E5019642A}" type="presParOf" srcId="{53B5D22F-1C89-4F91-84A3-F8C8EAA26042}" destId="{4C9A1148-0D4E-4273-B117-A08B9D644A44}" srcOrd="3" destOrd="0" presId="urn:microsoft.com/office/officeart/2005/8/layout/radial2"/>
    <dgm:cxn modelId="{5772F0BE-D023-42B1-B710-9096CB0F070A}" type="presParOf" srcId="{53B5D22F-1C89-4F91-84A3-F8C8EAA26042}" destId="{8DB4FE51-DFC0-4986-A0E2-8F259C167E2F}" srcOrd="4" destOrd="0" presId="urn:microsoft.com/office/officeart/2005/8/layout/radial2"/>
    <dgm:cxn modelId="{001C0E6E-8310-4355-BDC4-43E616F49B14}" type="presParOf" srcId="{8DB4FE51-DFC0-4986-A0E2-8F259C167E2F}" destId="{0FF94588-641C-4B3A-B2BB-91579D71A3B3}" srcOrd="0" destOrd="0" presId="urn:microsoft.com/office/officeart/2005/8/layout/radial2"/>
    <dgm:cxn modelId="{91ECD2D6-6A64-4715-96A1-2CBAC5781809}" type="presParOf" srcId="{8DB4FE51-DFC0-4986-A0E2-8F259C167E2F}" destId="{5E686AEC-801D-4FEF-AD40-159F9B171D38}" srcOrd="1" destOrd="0" presId="urn:microsoft.com/office/officeart/2005/8/layout/radial2"/>
    <dgm:cxn modelId="{FB8046DD-9EB6-4D97-BCEA-1773263F670F}" type="presParOf" srcId="{53B5D22F-1C89-4F91-84A3-F8C8EAA26042}" destId="{4408009C-677B-450B-838E-5D3BDE453E21}" srcOrd="5" destOrd="0" presId="urn:microsoft.com/office/officeart/2005/8/layout/radial2"/>
    <dgm:cxn modelId="{5BFFC5AA-1742-4F8A-9513-98B0485C105A}" type="presParOf" srcId="{53B5D22F-1C89-4F91-84A3-F8C8EAA26042}" destId="{0D9DF3BD-F8DE-496B-B91C-8850FA16FD5F}" srcOrd="6" destOrd="0" presId="urn:microsoft.com/office/officeart/2005/8/layout/radial2"/>
    <dgm:cxn modelId="{5F96547B-8035-4DCC-9B1D-E2F8CD1B7689}" type="presParOf" srcId="{0D9DF3BD-F8DE-496B-B91C-8850FA16FD5F}" destId="{4A5EA838-1727-4D14-A013-1E0614F98C7A}" srcOrd="0" destOrd="0" presId="urn:microsoft.com/office/officeart/2005/8/layout/radial2"/>
    <dgm:cxn modelId="{EA32E187-B0A7-4BEE-89C2-730F4AE1114E}" type="presParOf" srcId="{0D9DF3BD-F8DE-496B-B91C-8850FA16FD5F}" destId="{D07EE19E-542F-420D-A838-1CEE5D8EA18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87A41-D9C5-4FE9-92E4-7BD57FC28AB6}">
      <dsp:nvSpPr>
        <dsp:cNvPr id="0" name=""/>
        <dsp:cNvSpPr/>
      </dsp:nvSpPr>
      <dsp:spPr>
        <a:xfrm>
          <a:off x="0" y="0"/>
          <a:ext cx="1777363" cy="475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smtClean="0"/>
            <a:t>雙手肥皂清潔，搓洗</a:t>
          </a:r>
          <a:r>
            <a:rPr lang="en-US" sz="2500" b="0" i="0" kern="1200" smtClean="0"/>
            <a:t>40~60</a:t>
          </a:r>
          <a:r>
            <a:rPr lang="zh-TW" sz="2500" b="0" i="0" kern="1200" smtClean="0"/>
            <a:t>秒</a:t>
          </a:r>
          <a:endParaRPr lang="zh-TW" sz="2500" kern="1200"/>
        </a:p>
      </dsp:txBody>
      <dsp:txXfrm>
        <a:off x="0" y="1901011"/>
        <a:ext cx="1777363" cy="1901011"/>
      </dsp:txXfrm>
    </dsp:sp>
    <dsp:sp modelId="{52435F7B-3B2D-4A6A-A6F9-DDA6FD1823D1}">
      <dsp:nvSpPr>
        <dsp:cNvPr id="0" name=""/>
        <dsp:cNvSpPr/>
      </dsp:nvSpPr>
      <dsp:spPr>
        <a:xfrm>
          <a:off x="99081" y="285151"/>
          <a:ext cx="1582592" cy="1582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A54B-EE53-4E62-A3C1-A50BFB02D312}">
      <dsp:nvSpPr>
        <dsp:cNvPr id="0" name=""/>
        <dsp:cNvSpPr/>
      </dsp:nvSpPr>
      <dsp:spPr>
        <a:xfrm>
          <a:off x="1832380" y="0"/>
          <a:ext cx="1777363" cy="475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smtClean="0"/>
            <a:t>口罩要遮住口鼻、蓋住下巴  </a:t>
          </a:r>
          <a:endParaRPr lang="zh-TW" sz="2500" kern="1200"/>
        </a:p>
      </dsp:txBody>
      <dsp:txXfrm>
        <a:off x="1832380" y="1901011"/>
        <a:ext cx="1777363" cy="1901011"/>
      </dsp:txXfrm>
    </dsp:sp>
    <dsp:sp modelId="{5A3E658F-C092-4D1C-81B5-693BCA08C422}">
      <dsp:nvSpPr>
        <dsp:cNvPr id="0" name=""/>
        <dsp:cNvSpPr/>
      </dsp:nvSpPr>
      <dsp:spPr>
        <a:xfrm>
          <a:off x="1872206" y="288032"/>
          <a:ext cx="1582592" cy="158259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A60E8-B0EA-4404-B4F1-1B80EF7DE9BD}">
      <dsp:nvSpPr>
        <dsp:cNvPr id="0" name=""/>
        <dsp:cNvSpPr/>
      </dsp:nvSpPr>
      <dsp:spPr>
        <a:xfrm>
          <a:off x="3663064" y="0"/>
          <a:ext cx="1777363" cy="475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smtClean="0"/>
            <a:t>噴</a:t>
          </a:r>
          <a:r>
            <a:rPr lang="en-US" sz="2500" b="0" i="0" kern="1200" smtClean="0"/>
            <a:t>75%</a:t>
          </a:r>
          <a:r>
            <a:rPr lang="zh-TW" sz="2500" b="0" i="0" kern="1200" smtClean="0"/>
            <a:t>酒精搓洗雙手</a:t>
          </a:r>
          <a:r>
            <a:rPr lang="en-US" sz="2500" b="0" i="0" kern="1200" smtClean="0"/>
            <a:t>20-30</a:t>
          </a:r>
          <a:r>
            <a:rPr lang="zh-TW" sz="2500" b="0" i="0" kern="1200" smtClean="0"/>
            <a:t>秒</a:t>
          </a:r>
          <a:endParaRPr lang="zh-TW" sz="2500" kern="1200"/>
        </a:p>
      </dsp:txBody>
      <dsp:txXfrm>
        <a:off x="3663064" y="1901011"/>
        <a:ext cx="1777363" cy="1901011"/>
      </dsp:txXfrm>
    </dsp:sp>
    <dsp:sp modelId="{0CFFDB09-A7CC-495F-B4F0-133BBDD235D2}">
      <dsp:nvSpPr>
        <dsp:cNvPr id="0" name=""/>
        <dsp:cNvSpPr/>
      </dsp:nvSpPr>
      <dsp:spPr>
        <a:xfrm>
          <a:off x="3760450" y="285151"/>
          <a:ext cx="1582592" cy="158259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19FEF-776F-41C9-95F5-F10ACA7BB0E5}">
      <dsp:nvSpPr>
        <dsp:cNvPr id="0" name=""/>
        <dsp:cNvSpPr/>
      </dsp:nvSpPr>
      <dsp:spPr>
        <a:xfrm>
          <a:off x="5493748" y="0"/>
          <a:ext cx="1777363" cy="4752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0" i="0" kern="1200" smtClean="0"/>
            <a:t>有發燒、呼吸道症狀速就醫</a:t>
          </a:r>
          <a:endParaRPr lang="zh-TW" sz="2500" kern="1200"/>
        </a:p>
      </dsp:txBody>
      <dsp:txXfrm>
        <a:off x="5493748" y="1901011"/>
        <a:ext cx="1777363" cy="1901011"/>
      </dsp:txXfrm>
    </dsp:sp>
    <dsp:sp modelId="{CB6F8928-3B50-4ABA-A43A-DDE2F24C1A27}">
      <dsp:nvSpPr>
        <dsp:cNvPr id="0" name=""/>
        <dsp:cNvSpPr/>
      </dsp:nvSpPr>
      <dsp:spPr>
        <a:xfrm>
          <a:off x="5591134" y="285151"/>
          <a:ext cx="1582592" cy="158259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8514F-0BDB-4DD0-AF20-120ABA925951}">
      <dsp:nvSpPr>
        <dsp:cNvPr id="0" name=""/>
        <dsp:cNvSpPr/>
      </dsp:nvSpPr>
      <dsp:spPr>
        <a:xfrm>
          <a:off x="290912" y="3802023"/>
          <a:ext cx="6690983" cy="7128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ED9D3-8F6B-49A2-9C67-1CD3343672C5}">
      <dsp:nvSpPr>
        <dsp:cNvPr id="0" name=""/>
        <dsp:cNvSpPr/>
      </dsp:nvSpPr>
      <dsp:spPr>
        <a:xfrm>
          <a:off x="0" y="1224142"/>
          <a:ext cx="2358826" cy="1998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14B8A-8840-404C-9858-2D3CD9FBA4EE}">
      <dsp:nvSpPr>
        <dsp:cNvPr id="0" name=""/>
        <dsp:cNvSpPr/>
      </dsp:nvSpPr>
      <dsp:spPr>
        <a:xfrm>
          <a:off x="2045591" y="1568660"/>
          <a:ext cx="1118520" cy="116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dirty="0" smtClean="0"/>
            <a:t>大約</a:t>
          </a:r>
          <a:r>
            <a:rPr lang="en-US" sz="2000" b="0" i="0" kern="1200" dirty="0" smtClean="0"/>
            <a:t>3</a:t>
          </a:r>
          <a:r>
            <a:rPr lang="zh-TW" sz="2000" b="0" i="0" kern="1200" dirty="0" smtClean="0"/>
            <a:t>個步伐</a:t>
          </a:r>
          <a:endParaRPr lang="zh-TW" sz="2000" kern="1200" dirty="0"/>
        </a:p>
      </dsp:txBody>
      <dsp:txXfrm>
        <a:off x="2078351" y="1601420"/>
        <a:ext cx="1053000" cy="1098639"/>
      </dsp:txXfrm>
    </dsp:sp>
    <dsp:sp modelId="{E1D71744-249C-4BA8-B2C2-C0C366EF9A0D}">
      <dsp:nvSpPr>
        <dsp:cNvPr id="0" name=""/>
        <dsp:cNvSpPr/>
      </dsp:nvSpPr>
      <dsp:spPr>
        <a:xfrm>
          <a:off x="874" y="907884"/>
          <a:ext cx="2358826" cy="34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0" i="0" kern="1200" smtClean="0"/>
            <a:t>室外至少</a:t>
          </a:r>
          <a:r>
            <a:rPr lang="en-US" sz="1400" b="0" i="0" kern="1200" smtClean="0"/>
            <a:t>1</a:t>
          </a:r>
          <a:r>
            <a:rPr lang="zh-TW" sz="1400" b="0" i="0" kern="1200" smtClean="0"/>
            <a:t>公尺</a:t>
          </a:r>
          <a:endParaRPr lang="zh-TW" sz="1400" kern="1200"/>
        </a:p>
      </dsp:txBody>
      <dsp:txXfrm>
        <a:off x="874" y="907884"/>
        <a:ext cx="2358826" cy="344154"/>
      </dsp:txXfrm>
    </dsp:sp>
    <dsp:sp modelId="{BC9D20B5-C277-48EC-8319-865EFE9A76F2}">
      <dsp:nvSpPr>
        <dsp:cNvPr id="0" name=""/>
        <dsp:cNvSpPr/>
      </dsp:nvSpPr>
      <dsp:spPr>
        <a:xfrm>
          <a:off x="3547541" y="1288977"/>
          <a:ext cx="2358826" cy="19986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D576D-1CDD-4A42-A708-1B0F64AB6DF7}">
      <dsp:nvSpPr>
        <dsp:cNvPr id="0" name=""/>
        <dsp:cNvSpPr/>
      </dsp:nvSpPr>
      <dsp:spPr>
        <a:xfrm>
          <a:off x="5592258" y="1568660"/>
          <a:ext cx="1118520" cy="11641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smtClean="0"/>
            <a:t>大約手臂的兩倍長</a:t>
          </a:r>
          <a:endParaRPr lang="zh-TW" sz="2000" kern="1200"/>
        </a:p>
      </dsp:txBody>
      <dsp:txXfrm>
        <a:off x="5625018" y="1601420"/>
        <a:ext cx="1053000" cy="1098639"/>
      </dsp:txXfrm>
    </dsp:sp>
    <dsp:sp modelId="{115F043B-6B0F-4A12-9BF5-B12E14BFC73D}">
      <dsp:nvSpPr>
        <dsp:cNvPr id="0" name=""/>
        <dsp:cNvSpPr/>
      </dsp:nvSpPr>
      <dsp:spPr>
        <a:xfrm>
          <a:off x="3547541" y="907884"/>
          <a:ext cx="2358826" cy="344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400" b="0" i="0" kern="1200" smtClean="0"/>
            <a:t>室內至少</a:t>
          </a:r>
          <a:r>
            <a:rPr lang="en-US" sz="1400" b="0" i="0" kern="1200" smtClean="0"/>
            <a:t>1.5</a:t>
          </a:r>
          <a:r>
            <a:rPr lang="zh-TW" sz="1400" b="0" i="0" kern="1200" smtClean="0"/>
            <a:t>公尺</a:t>
          </a:r>
          <a:endParaRPr lang="zh-TW" sz="1400" kern="1200"/>
        </a:p>
      </dsp:txBody>
      <dsp:txXfrm>
        <a:off x="3547541" y="907884"/>
        <a:ext cx="2358826" cy="344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8009C-677B-450B-838E-5D3BDE453E21}">
      <dsp:nvSpPr>
        <dsp:cNvPr id="0" name=""/>
        <dsp:cNvSpPr/>
      </dsp:nvSpPr>
      <dsp:spPr>
        <a:xfrm rot="2562386">
          <a:off x="2192162" y="2924718"/>
          <a:ext cx="640724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640724" y="2729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A1148-0D4E-4273-B117-A08B9D644A44}">
      <dsp:nvSpPr>
        <dsp:cNvPr id="0" name=""/>
        <dsp:cNvSpPr/>
      </dsp:nvSpPr>
      <dsp:spPr>
        <a:xfrm>
          <a:off x="2277110" y="2050001"/>
          <a:ext cx="712494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712494" y="2729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48AA-F8D7-4CFB-B2F3-45CA1A365287}">
      <dsp:nvSpPr>
        <dsp:cNvPr id="0" name=""/>
        <dsp:cNvSpPr/>
      </dsp:nvSpPr>
      <dsp:spPr>
        <a:xfrm rot="19104858">
          <a:off x="2182955" y="1169957"/>
          <a:ext cx="747152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747152" y="2729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7E064-D300-41F8-AE78-60FC98F90169}">
      <dsp:nvSpPr>
        <dsp:cNvPr id="0" name=""/>
        <dsp:cNvSpPr/>
      </dsp:nvSpPr>
      <dsp:spPr>
        <a:xfrm>
          <a:off x="547253" y="1059728"/>
          <a:ext cx="2035125" cy="20351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556BB-FFC9-4D2F-A78F-0A459EABE0F5}">
      <dsp:nvSpPr>
        <dsp:cNvPr id="0" name=""/>
        <dsp:cNvSpPr/>
      </dsp:nvSpPr>
      <dsp:spPr>
        <a:xfrm>
          <a:off x="2692383" y="1558"/>
          <a:ext cx="1139278" cy="1139278"/>
        </a:xfrm>
        <a:prstGeom prst="ellipse">
          <a:avLst/>
        </a:prstGeom>
        <a:solidFill>
          <a:schemeClr val="accent5">
            <a:hueOff val="2436877"/>
            <a:satOff val="26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smtClean="0"/>
            <a:t>衛福部疾管署</a:t>
          </a:r>
          <a:endParaRPr lang="zh-TW" sz="2000" kern="1200"/>
        </a:p>
      </dsp:txBody>
      <dsp:txXfrm>
        <a:off x="2859226" y="168401"/>
        <a:ext cx="805592" cy="805592"/>
      </dsp:txXfrm>
    </dsp:sp>
    <dsp:sp modelId="{D974E1D4-E5B7-48E6-8493-EB1183E90BC1}">
      <dsp:nvSpPr>
        <dsp:cNvPr id="0" name=""/>
        <dsp:cNvSpPr/>
      </dsp:nvSpPr>
      <dsp:spPr>
        <a:xfrm>
          <a:off x="3945590" y="1558"/>
          <a:ext cx="1708918" cy="1139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0" i="0" kern="1200" dirty="0" smtClean="0">
              <a:solidFill>
                <a:srgbClr val="FFC000"/>
              </a:solidFill>
            </a:rPr>
            <a:t>掌握最新疫情</a:t>
          </a:r>
          <a:endParaRPr lang="zh-TW" sz="1800" kern="1200" dirty="0">
            <a:solidFill>
              <a:srgbClr val="FFC0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0" i="0" kern="1200" dirty="0" smtClean="0">
              <a:solidFill>
                <a:srgbClr val="FFC000"/>
              </a:solidFill>
            </a:rPr>
            <a:t>了解防疫議題</a:t>
          </a:r>
          <a:endParaRPr lang="zh-TW" sz="1800" kern="1200" dirty="0">
            <a:solidFill>
              <a:srgbClr val="FFC000"/>
            </a:solidFill>
          </a:endParaRPr>
        </a:p>
      </dsp:txBody>
      <dsp:txXfrm>
        <a:off x="3945590" y="1558"/>
        <a:ext cx="1708918" cy="1139278"/>
      </dsp:txXfrm>
    </dsp:sp>
    <dsp:sp modelId="{0FF94588-641C-4B3A-B2BB-91579D71A3B3}">
      <dsp:nvSpPr>
        <dsp:cNvPr id="0" name=""/>
        <dsp:cNvSpPr/>
      </dsp:nvSpPr>
      <dsp:spPr>
        <a:xfrm>
          <a:off x="2989604" y="1466753"/>
          <a:ext cx="1221075" cy="1221075"/>
        </a:xfrm>
        <a:prstGeom prst="ellipse">
          <a:avLst/>
        </a:prstGeom>
        <a:solidFill>
          <a:schemeClr val="accent5">
            <a:hueOff val="4873755"/>
            <a:satOff val="530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0" i="0" kern="1200" smtClean="0"/>
            <a:t>防疫小測驗</a:t>
          </a:r>
          <a:endParaRPr lang="zh-TW" sz="2000" kern="1200"/>
        </a:p>
      </dsp:txBody>
      <dsp:txXfrm>
        <a:off x="3168426" y="1645575"/>
        <a:ext cx="863431" cy="863431"/>
      </dsp:txXfrm>
    </dsp:sp>
    <dsp:sp modelId="{5E686AEC-801D-4FEF-AD40-159F9B171D38}">
      <dsp:nvSpPr>
        <dsp:cNvPr id="0" name=""/>
        <dsp:cNvSpPr/>
      </dsp:nvSpPr>
      <dsp:spPr>
        <a:xfrm>
          <a:off x="4332787" y="1466753"/>
          <a:ext cx="1831612" cy="1221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 你的防疫觀念正確嗎？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擊敗新冠病毒，健康久久！</a:t>
          </a:r>
        </a:p>
      </dsp:txBody>
      <dsp:txXfrm>
        <a:off x="4332787" y="1466753"/>
        <a:ext cx="1831612" cy="1221075"/>
      </dsp:txXfrm>
    </dsp:sp>
    <dsp:sp modelId="{4A5EA838-1727-4D14-A013-1E0614F98C7A}">
      <dsp:nvSpPr>
        <dsp:cNvPr id="0" name=""/>
        <dsp:cNvSpPr/>
      </dsp:nvSpPr>
      <dsp:spPr>
        <a:xfrm>
          <a:off x="2586048" y="2972846"/>
          <a:ext cx="1221075" cy="1221075"/>
        </a:xfrm>
        <a:prstGeom prst="ellipse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防疫影片</a:t>
          </a:r>
          <a:endParaRPr lang="zh-TW" altLang="en-US" sz="2000" kern="1200" dirty="0"/>
        </a:p>
      </dsp:txBody>
      <dsp:txXfrm>
        <a:off x="2764870" y="3151668"/>
        <a:ext cx="863431" cy="863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3056-4C92-4916-8D73-FF540C1D8C42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BE800-704A-4FFC-8DA6-44C09B59CD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19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E800-704A-4FFC-8DA6-44C09B59CDD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82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dirty="0" smtClean="0"/>
              <a:t>按一下以編輯母片標題</a:t>
            </a:r>
            <a:r>
              <a:rPr lang="zh-TW" altLang="en-US" dirty="0" smtClean="0"/>
              <a:t>樣式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24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40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88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22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01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73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70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8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0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bg>
      <p:bgPr>
        <a:gradFill>
          <a:gsLst>
            <a:gs pos="63750">
              <a:srgbClr val="FFC000"/>
            </a:gs>
            <a:gs pos="63500">
              <a:srgbClr val="FF0202"/>
            </a:gs>
            <a:gs pos="68000">
              <a:srgbClr val="FF0404"/>
            </a:gs>
            <a:gs pos="100000">
              <a:srgbClr val="FF1010"/>
            </a:gs>
            <a:gs pos="77000">
              <a:srgbClr val="FF1F1F"/>
            </a:gs>
            <a:gs pos="48000">
              <a:srgbClr val="FF3D3D"/>
            </a:gs>
            <a:gs pos="32000">
              <a:srgbClr val="FE7979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080120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030A0"/>
                </a:solidFill>
                <a:effectLst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51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8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7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8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549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50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56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  <a:alpha val="14000"/>
              </a:schemeClr>
            </a:gs>
            <a:gs pos="100000">
              <a:schemeClr val="bg2">
                <a:lumMod val="60000"/>
                <a:lumOff val="40000"/>
                <a:alpha val="0"/>
              </a:schemeClr>
            </a:gs>
            <a:gs pos="36000">
              <a:schemeClr val="bg2">
                <a:lumMod val="60000"/>
                <a:lumOff val="40000"/>
                <a:alpha val="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941512" y="-1050471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pattFill prst="pct60">
            <a:fgClr>
              <a:schemeClr val="tx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145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49" r:id="rId18"/>
  </p:sldLayoutIdLs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rgbClr val="7030A0"/>
          </a:solidFill>
          <a:latin typeface="文鼎空疊圓" panose="020B0609010101010101" pitchFamily="49" charset="-120"/>
          <a:ea typeface="文鼎空疊圓" panose="020B0609010101010101" pitchFamily="49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5184576" cy="1440159"/>
          </a:xfrm>
          <a:gradFill>
            <a:gsLst>
              <a:gs pos="92000">
                <a:srgbClr val="FF0000"/>
              </a:gs>
              <a:gs pos="84000">
                <a:srgbClr val="50B9C1"/>
              </a:gs>
              <a:gs pos="68000">
                <a:srgbClr val="50B9C1"/>
              </a:gs>
              <a:gs pos="1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443802" cy="307389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6" y="3356992"/>
            <a:ext cx="6120680" cy="370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60000"/>
                <a:lumOff val="40000"/>
                <a:alpha val="14000"/>
              </a:schemeClr>
            </a:gs>
            <a:gs pos="100000">
              <a:schemeClr val="bg2">
                <a:lumMod val="60000"/>
                <a:lumOff val="40000"/>
                <a:alpha val="0"/>
              </a:schemeClr>
            </a:gs>
            <a:gs pos="36000">
              <a:schemeClr val="bg2">
                <a:lumMod val="60000"/>
                <a:lumOff val="40000"/>
                <a:alpha val="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290" y="260648"/>
            <a:ext cx="7055380" cy="1400530"/>
          </a:xfrm>
          <a:gradFill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新型冠狀病毒 防疫須知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335268"/>
              </p:ext>
            </p:extLst>
          </p:nvPr>
        </p:nvGraphicFramePr>
        <p:xfrm>
          <a:off x="755576" y="1988840"/>
          <a:ext cx="7272808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73" y="404664"/>
            <a:ext cx="7055380" cy="1400530"/>
          </a:xfrm>
          <a:gradFill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21084"/>
              </p:ext>
            </p:extLst>
          </p:nvPr>
        </p:nvGraphicFramePr>
        <p:xfrm>
          <a:off x="828436" y="1988840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404664"/>
            <a:ext cx="7055380" cy="1400530"/>
          </a:xfrm>
          <a:gradFill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100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zh-TW" altLang="en-US" dirty="0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506362"/>
              </p:ext>
            </p:extLst>
          </p:nvPr>
        </p:nvGraphicFramePr>
        <p:xfrm>
          <a:off x="827700" y="2060848"/>
          <a:ext cx="671165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1360</TotalTime>
  <Words>114</Words>
  <Application>Microsoft Office PowerPoint</Application>
  <PresentationFormat>如螢幕大小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文鼎空疊圓</vt:lpstr>
      <vt:lpstr>新細明體</vt:lpstr>
      <vt:lpstr>Arial</vt:lpstr>
      <vt:lpstr>Calibri</vt:lpstr>
      <vt:lpstr>Century Gothic</vt:lpstr>
      <vt:lpstr>Wingdings 3</vt:lpstr>
      <vt:lpstr>離子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56</cp:revision>
  <dcterms:created xsi:type="dcterms:W3CDTF">2014-02-08T16:25:00Z</dcterms:created>
  <dcterms:modified xsi:type="dcterms:W3CDTF">2021-12-02T06:18:48Z</dcterms:modified>
</cp:coreProperties>
</file>