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779" autoAdjust="0"/>
  </p:normalViewPr>
  <p:slideViewPr>
    <p:cSldViewPr>
      <p:cViewPr varScale="1">
        <p:scale>
          <a:sx n="73" d="100"/>
          <a:sy n="73" d="100"/>
        </p:scale>
        <p:origin x="12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1AC1C-42E5-4B37-A144-BB9336A06B29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2F86824D-D56A-49E4-899F-231C5B3D1F4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B728A315-0D83-4ED3-9168-FE6FFAA4FAA5}" type="parTrans" cxnId="{26C56FC7-D96E-4957-B090-7386D83F7966}">
      <dgm:prSet/>
      <dgm:spPr/>
      <dgm:t>
        <a:bodyPr/>
        <a:lstStyle/>
        <a:p>
          <a:endParaRPr lang="zh-TW" altLang="en-US"/>
        </a:p>
      </dgm:t>
    </dgm:pt>
    <dgm:pt modelId="{213BA28A-CF00-4A36-85CF-2CD3B5CCD2E5}" type="sibTrans" cxnId="{26C56FC7-D96E-4957-B090-7386D83F7966}">
      <dgm:prSet/>
      <dgm:spPr/>
      <dgm:t>
        <a:bodyPr/>
        <a:lstStyle/>
        <a:p>
          <a:endParaRPr lang="zh-TW" altLang="en-US"/>
        </a:p>
      </dgm:t>
    </dgm:pt>
    <dgm:pt modelId="{9897F6F5-B62C-4647-A1E1-AC3658E61271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FAD7C9C-8B9F-4275-9543-0C488195D602}" type="parTrans" cxnId="{450F1B44-6145-45A3-B354-096305DC2959}">
      <dgm:prSet/>
      <dgm:spPr/>
      <dgm:t>
        <a:bodyPr/>
        <a:lstStyle/>
        <a:p>
          <a:endParaRPr lang="zh-TW" altLang="en-US"/>
        </a:p>
      </dgm:t>
    </dgm:pt>
    <dgm:pt modelId="{9964C300-0402-435A-ADFF-1232B62E05D1}" type="sibTrans" cxnId="{450F1B44-6145-45A3-B354-096305DC2959}">
      <dgm:prSet/>
      <dgm:spPr/>
      <dgm:t>
        <a:bodyPr/>
        <a:lstStyle/>
        <a:p>
          <a:endParaRPr lang="zh-TW" altLang="en-US"/>
        </a:p>
      </dgm:t>
    </dgm:pt>
    <dgm:pt modelId="{5407F9F8-930C-4CB1-AF64-C095F7AD3625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711F9BAC-5041-44DD-AB0D-3C2F9AD3CBC5}" type="parTrans" cxnId="{8052FE12-84E3-42E9-A6A9-A5ECC894CFDF}">
      <dgm:prSet/>
      <dgm:spPr/>
      <dgm:t>
        <a:bodyPr/>
        <a:lstStyle/>
        <a:p>
          <a:endParaRPr lang="zh-TW" altLang="en-US"/>
        </a:p>
      </dgm:t>
    </dgm:pt>
    <dgm:pt modelId="{4050D4DF-195A-482A-8773-4FDCF8BBC277}" type="sibTrans" cxnId="{8052FE12-84E3-42E9-A6A9-A5ECC894CFDF}">
      <dgm:prSet/>
      <dgm:spPr/>
      <dgm:t>
        <a:bodyPr/>
        <a:lstStyle/>
        <a:p>
          <a:endParaRPr lang="zh-TW" altLang="en-US"/>
        </a:p>
      </dgm:t>
    </dgm:pt>
    <dgm:pt modelId="{B4C50C35-7AFE-4F54-88C7-B915B0FDF671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FA284D26-0914-4CFA-BDE9-7C087E64060A}" type="parTrans" cxnId="{D903E247-CBCF-4678-B6B9-6A30E90594A6}">
      <dgm:prSet/>
      <dgm:spPr/>
      <dgm:t>
        <a:bodyPr/>
        <a:lstStyle/>
        <a:p>
          <a:endParaRPr lang="zh-TW" altLang="en-US"/>
        </a:p>
      </dgm:t>
    </dgm:pt>
    <dgm:pt modelId="{9A4F8CE2-E22F-4E1B-BE9D-9ED0559FD9BF}" type="sibTrans" cxnId="{D903E247-CBCF-4678-B6B9-6A30E90594A6}">
      <dgm:prSet/>
      <dgm:spPr/>
      <dgm:t>
        <a:bodyPr/>
        <a:lstStyle/>
        <a:p>
          <a:endParaRPr lang="zh-TW" altLang="en-US"/>
        </a:p>
      </dgm:t>
    </dgm:pt>
    <dgm:pt modelId="{48F872B2-E2B2-456B-B572-BDC0C09A42C7}" type="pres">
      <dgm:prSet presAssocID="{5401AC1C-42E5-4B37-A144-BB9336A06B29}" presName="Name0" presStyleCnt="0">
        <dgm:presLayoutVars>
          <dgm:dir/>
          <dgm:resizeHandles val="exact"/>
        </dgm:presLayoutVars>
      </dgm:prSet>
      <dgm:spPr/>
    </dgm:pt>
    <dgm:pt modelId="{5707689D-3DA7-43B8-AA82-969925755B4A}" type="pres">
      <dgm:prSet presAssocID="{5401AC1C-42E5-4B37-A144-BB9336A06B29}" presName="fgShape" presStyleLbl="fgShp" presStyleIdx="0" presStyleCnt="1" custScaleY="206669" custLinFactNeighborY="43639"/>
      <dgm:spPr/>
    </dgm:pt>
    <dgm:pt modelId="{7EB8E2DF-C2A2-4DAD-A578-D6C40371B144}" type="pres">
      <dgm:prSet presAssocID="{5401AC1C-42E5-4B37-A144-BB9336A06B29}" presName="linComp" presStyleCnt="0"/>
      <dgm:spPr/>
    </dgm:pt>
    <dgm:pt modelId="{53236D24-1126-4208-BC6E-0D33D871567C}" type="pres">
      <dgm:prSet presAssocID="{2F86824D-D56A-49E4-899F-231C5B3D1F40}" presName="compNode" presStyleCnt="0"/>
      <dgm:spPr/>
    </dgm:pt>
    <dgm:pt modelId="{21772D25-65B3-43AD-A1FE-41A7351AE0D0}" type="pres">
      <dgm:prSet presAssocID="{2F86824D-D56A-49E4-899F-231C5B3D1F40}" presName="bkgdShape" presStyleLbl="node1" presStyleIdx="0" presStyleCnt="4"/>
      <dgm:spPr/>
    </dgm:pt>
    <dgm:pt modelId="{34D4AD51-9172-4A11-8FAA-6945DE5802EF}" type="pres">
      <dgm:prSet presAssocID="{2F86824D-D56A-49E4-899F-231C5B3D1F40}" presName="nodeTx" presStyleLbl="node1" presStyleIdx="0" presStyleCnt="4">
        <dgm:presLayoutVars>
          <dgm:bulletEnabled val="1"/>
        </dgm:presLayoutVars>
      </dgm:prSet>
      <dgm:spPr/>
    </dgm:pt>
    <dgm:pt modelId="{D4BE67DF-B4E8-465F-8A7F-554E0CEAF63D}" type="pres">
      <dgm:prSet presAssocID="{2F86824D-D56A-49E4-899F-231C5B3D1F40}" presName="invisiNode" presStyleLbl="node1" presStyleIdx="0" presStyleCnt="4"/>
      <dgm:spPr/>
    </dgm:pt>
    <dgm:pt modelId="{A5AB3D94-48E8-4586-9284-9318321DE83F}" type="pres">
      <dgm:prSet presAssocID="{2F86824D-D56A-49E4-899F-231C5B3D1F40}" presName="imagNode" presStyleLbl="fgImgPlace1" presStyleIdx="0" presStyleCnt="4"/>
      <dgm:spPr/>
    </dgm:pt>
    <dgm:pt modelId="{86E9B142-62A6-487E-95AB-6A9EB26B0CE1}" type="pres">
      <dgm:prSet presAssocID="{213BA28A-CF00-4A36-85CF-2CD3B5CCD2E5}" presName="sibTrans" presStyleLbl="sibTrans2D1" presStyleIdx="0" presStyleCnt="0"/>
      <dgm:spPr/>
    </dgm:pt>
    <dgm:pt modelId="{978BEF44-2202-4BC5-900E-469D58F5AD86}" type="pres">
      <dgm:prSet presAssocID="{9897F6F5-B62C-4647-A1E1-AC3658E61271}" presName="compNode" presStyleCnt="0"/>
      <dgm:spPr/>
    </dgm:pt>
    <dgm:pt modelId="{21991E06-A428-4CB8-9A74-19B507F79126}" type="pres">
      <dgm:prSet presAssocID="{9897F6F5-B62C-4647-A1E1-AC3658E61271}" presName="bkgdShape" presStyleLbl="node1" presStyleIdx="1" presStyleCnt="4" custLinFactNeighborX="1500" custLinFactNeighborY="6905"/>
      <dgm:spPr/>
    </dgm:pt>
    <dgm:pt modelId="{492FD90A-8DFF-4FC2-B643-A576926B3613}" type="pres">
      <dgm:prSet presAssocID="{9897F6F5-B62C-4647-A1E1-AC3658E61271}" presName="nodeTx" presStyleLbl="node1" presStyleIdx="1" presStyleCnt="4">
        <dgm:presLayoutVars>
          <dgm:bulletEnabled val="1"/>
        </dgm:presLayoutVars>
      </dgm:prSet>
      <dgm:spPr/>
    </dgm:pt>
    <dgm:pt modelId="{4B3E7EC4-106A-486B-ABC6-7E9D4F639B76}" type="pres">
      <dgm:prSet presAssocID="{9897F6F5-B62C-4647-A1E1-AC3658E61271}" presName="invisiNode" presStyleLbl="node1" presStyleIdx="1" presStyleCnt="4"/>
      <dgm:spPr/>
    </dgm:pt>
    <dgm:pt modelId="{AE27608D-CB4E-4676-A83A-21E6E455C109}" type="pres">
      <dgm:prSet presAssocID="{9897F6F5-B62C-4647-A1E1-AC3658E61271}" presName="imagNode" presStyleLbl="fgImgPlace1" presStyleIdx="1" presStyleCnt="4"/>
      <dgm:spPr/>
    </dgm:pt>
    <dgm:pt modelId="{9276A3F5-1DB6-4256-918F-0952608B075A}" type="pres">
      <dgm:prSet presAssocID="{9964C300-0402-435A-ADFF-1232B62E05D1}" presName="sibTrans" presStyleLbl="sibTrans2D1" presStyleIdx="0" presStyleCnt="0"/>
      <dgm:spPr/>
    </dgm:pt>
    <dgm:pt modelId="{2219870A-78BE-40E5-B5AB-1EE594579B48}" type="pres">
      <dgm:prSet presAssocID="{5407F9F8-930C-4CB1-AF64-C095F7AD3625}" presName="compNode" presStyleCnt="0"/>
      <dgm:spPr/>
    </dgm:pt>
    <dgm:pt modelId="{19E28CF5-5285-4A97-A9F6-71E40E37BA3E}" type="pres">
      <dgm:prSet presAssocID="{5407F9F8-930C-4CB1-AF64-C095F7AD3625}" presName="bkgdShape" presStyleLbl="node1" presStyleIdx="2" presStyleCnt="4"/>
      <dgm:spPr/>
    </dgm:pt>
    <dgm:pt modelId="{C89F5829-0712-45CC-BF24-98875F87769F}" type="pres">
      <dgm:prSet presAssocID="{5407F9F8-930C-4CB1-AF64-C095F7AD3625}" presName="nodeTx" presStyleLbl="node1" presStyleIdx="2" presStyleCnt="4">
        <dgm:presLayoutVars>
          <dgm:bulletEnabled val="1"/>
        </dgm:presLayoutVars>
      </dgm:prSet>
      <dgm:spPr/>
    </dgm:pt>
    <dgm:pt modelId="{6BB12DDF-F50D-4AD2-A981-4AC564B3F4F2}" type="pres">
      <dgm:prSet presAssocID="{5407F9F8-930C-4CB1-AF64-C095F7AD3625}" presName="invisiNode" presStyleLbl="node1" presStyleIdx="2" presStyleCnt="4"/>
      <dgm:spPr/>
    </dgm:pt>
    <dgm:pt modelId="{335196CC-AEC7-43B8-810B-77277AC77FD9}" type="pres">
      <dgm:prSet presAssocID="{5407F9F8-930C-4CB1-AF64-C095F7AD3625}" presName="imagNode" presStyleLbl="fgImgPlace1" presStyleIdx="2" presStyleCnt="4"/>
      <dgm:spPr/>
    </dgm:pt>
    <dgm:pt modelId="{B2F02299-5D22-4529-B1AE-2F4CA510E254}" type="pres">
      <dgm:prSet presAssocID="{4050D4DF-195A-482A-8773-4FDCF8BBC277}" presName="sibTrans" presStyleLbl="sibTrans2D1" presStyleIdx="0" presStyleCnt="0"/>
      <dgm:spPr/>
    </dgm:pt>
    <dgm:pt modelId="{EAD962FB-4656-48E8-B27A-548EABC3BD4F}" type="pres">
      <dgm:prSet presAssocID="{B4C50C35-7AFE-4F54-88C7-B915B0FDF671}" presName="compNode" presStyleCnt="0"/>
      <dgm:spPr/>
    </dgm:pt>
    <dgm:pt modelId="{1E217704-B663-465F-BAF9-553E12005EA8}" type="pres">
      <dgm:prSet presAssocID="{B4C50C35-7AFE-4F54-88C7-B915B0FDF671}" presName="bkgdShape" presStyleLbl="node1" presStyleIdx="3" presStyleCnt="4"/>
      <dgm:spPr/>
    </dgm:pt>
    <dgm:pt modelId="{9936032F-A18C-426E-836F-B371CED07D39}" type="pres">
      <dgm:prSet presAssocID="{B4C50C35-7AFE-4F54-88C7-B915B0FDF671}" presName="nodeTx" presStyleLbl="node1" presStyleIdx="3" presStyleCnt="4">
        <dgm:presLayoutVars>
          <dgm:bulletEnabled val="1"/>
        </dgm:presLayoutVars>
      </dgm:prSet>
      <dgm:spPr/>
    </dgm:pt>
    <dgm:pt modelId="{F95A1266-8D8E-4426-B355-2943FB23B7B5}" type="pres">
      <dgm:prSet presAssocID="{B4C50C35-7AFE-4F54-88C7-B915B0FDF671}" presName="invisiNode" presStyleLbl="node1" presStyleIdx="3" presStyleCnt="4"/>
      <dgm:spPr/>
    </dgm:pt>
    <dgm:pt modelId="{23E9CF32-E534-46C3-A212-CCBA786BD9F4}" type="pres">
      <dgm:prSet presAssocID="{B4C50C35-7AFE-4F54-88C7-B915B0FDF671}" presName="imagNode" presStyleLbl="fgImgPlace1" presStyleIdx="3" presStyleCnt="4"/>
      <dgm:spPr/>
    </dgm:pt>
  </dgm:ptLst>
  <dgm:cxnLst>
    <dgm:cxn modelId="{99DADA90-0DED-41CE-8174-D6E550F36ECF}" type="presOf" srcId="{9897F6F5-B62C-4647-A1E1-AC3658E61271}" destId="{492FD90A-8DFF-4FC2-B643-A576926B3613}" srcOrd="1" destOrd="0" presId="urn:microsoft.com/office/officeart/2005/8/layout/hList7"/>
    <dgm:cxn modelId="{D903E247-CBCF-4678-B6B9-6A30E90594A6}" srcId="{5401AC1C-42E5-4B37-A144-BB9336A06B29}" destId="{B4C50C35-7AFE-4F54-88C7-B915B0FDF671}" srcOrd="3" destOrd="0" parTransId="{FA284D26-0914-4CFA-BDE9-7C087E64060A}" sibTransId="{9A4F8CE2-E22F-4E1B-BE9D-9ED0559FD9BF}"/>
    <dgm:cxn modelId="{8052FE12-84E3-42E9-A6A9-A5ECC894CFDF}" srcId="{5401AC1C-42E5-4B37-A144-BB9336A06B29}" destId="{5407F9F8-930C-4CB1-AF64-C095F7AD3625}" srcOrd="2" destOrd="0" parTransId="{711F9BAC-5041-44DD-AB0D-3C2F9AD3CBC5}" sibTransId="{4050D4DF-195A-482A-8773-4FDCF8BBC277}"/>
    <dgm:cxn modelId="{AEF917CC-8AAB-4C9E-A76D-38D881268DC5}" type="presOf" srcId="{5407F9F8-930C-4CB1-AF64-C095F7AD3625}" destId="{C89F5829-0712-45CC-BF24-98875F87769F}" srcOrd="1" destOrd="0" presId="urn:microsoft.com/office/officeart/2005/8/layout/hList7"/>
    <dgm:cxn modelId="{C1D58521-3AF1-46DA-9A37-11395F4DFA7E}" type="presOf" srcId="{9897F6F5-B62C-4647-A1E1-AC3658E61271}" destId="{21991E06-A428-4CB8-9A74-19B507F79126}" srcOrd="0" destOrd="0" presId="urn:microsoft.com/office/officeart/2005/8/layout/hList7"/>
    <dgm:cxn modelId="{21A0C1D0-B56B-4062-8DD0-30615C58C64B}" type="presOf" srcId="{B4C50C35-7AFE-4F54-88C7-B915B0FDF671}" destId="{9936032F-A18C-426E-836F-B371CED07D39}" srcOrd="1" destOrd="0" presId="urn:microsoft.com/office/officeart/2005/8/layout/hList7"/>
    <dgm:cxn modelId="{7BA3B144-31B0-4809-865D-775E0E9FD213}" type="presOf" srcId="{2F86824D-D56A-49E4-899F-231C5B3D1F40}" destId="{21772D25-65B3-43AD-A1FE-41A7351AE0D0}" srcOrd="0" destOrd="0" presId="urn:microsoft.com/office/officeart/2005/8/layout/hList7"/>
    <dgm:cxn modelId="{3E8F5DB7-835D-4D66-9EA8-8B9E0F8F5793}" type="presOf" srcId="{4050D4DF-195A-482A-8773-4FDCF8BBC277}" destId="{B2F02299-5D22-4529-B1AE-2F4CA510E254}" srcOrd="0" destOrd="0" presId="urn:microsoft.com/office/officeart/2005/8/layout/hList7"/>
    <dgm:cxn modelId="{6DD4AF12-3D39-48F7-BE29-B7ADDF2AF9CA}" type="presOf" srcId="{9964C300-0402-435A-ADFF-1232B62E05D1}" destId="{9276A3F5-1DB6-4256-918F-0952608B075A}" srcOrd="0" destOrd="0" presId="urn:microsoft.com/office/officeart/2005/8/layout/hList7"/>
    <dgm:cxn modelId="{26C56FC7-D96E-4957-B090-7386D83F7966}" srcId="{5401AC1C-42E5-4B37-A144-BB9336A06B29}" destId="{2F86824D-D56A-49E4-899F-231C5B3D1F40}" srcOrd="0" destOrd="0" parTransId="{B728A315-0D83-4ED3-9168-FE6FFAA4FAA5}" sibTransId="{213BA28A-CF00-4A36-85CF-2CD3B5CCD2E5}"/>
    <dgm:cxn modelId="{B9EF21C0-2745-468D-846E-655DEECCF52C}" type="presOf" srcId="{B4C50C35-7AFE-4F54-88C7-B915B0FDF671}" destId="{1E217704-B663-465F-BAF9-553E12005EA8}" srcOrd="0" destOrd="0" presId="urn:microsoft.com/office/officeart/2005/8/layout/hList7"/>
    <dgm:cxn modelId="{26700BFF-EFED-40E7-9B9B-C3F55C6A1F6F}" type="presOf" srcId="{213BA28A-CF00-4A36-85CF-2CD3B5CCD2E5}" destId="{86E9B142-62A6-487E-95AB-6A9EB26B0CE1}" srcOrd="0" destOrd="0" presId="urn:microsoft.com/office/officeart/2005/8/layout/hList7"/>
    <dgm:cxn modelId="{6658956C-A2A0-471B-BAA4-B99321701209}" type="presOf" srcId="{5401AC1C-42E5-4B37-A144-BB9336A06B29}" destId="{48F872B2-E2B2-456B-B572-BDC0C09A42C7}" srcOrd="0" destOrd="0" presId="urn:microsoft.com/office/officeart/2005/8/layout/hList7"/>
    <dgm:cxn modelId="{450F1B44-6145-45A3-B354-096305DC2959}" srcId="{5401AC1C-42E5-4B37-A144-BB9336A06B29}" destId="{9897F6F5-B62C-4647-A1E1-AC3658E61271}" srcOrd="1" destOrd="0" parTransId="{7FAD7C9C-8B9F-4275-9543-0C488195D602}" sibTransId="{9964C300-0402-435A-ADFF-1232B62E05D1}"/>
    <dgm:cxn modelId="{186B5C1E-41C4-4EF5-BF64-1D97B26CB435}" type="presOf" srcId="{2F86824D-D56A-49E4-899F-231C5B3D1F40}" destId="{34D4AD51-9172-4A11-8FAA-6945DE5802EF}" srcOrd="1" destOrd="0" presId="urn:microsoft.com/office/officeart/2005/8/layout/hList7"/>
    <dgm:cxn modelId="{BB90558E-1454-47FB-B516-43CC68B44FBA}" type="presOf" srcId="{5407F9F8-930C-4CB1-AF64-C095F7AD3625}" destId="{19E28CF5-5285-4A97-A9F6-71E40E37BA3E}" srcOrd="0" destOrd="0" presId="urn:microsoft.com/office/officeart/2005/8/layout/hList7"/>
    <dgm:cxn modelId="{6E092B5F-616F-43AE-9079-CC2759D48069}" type="presParOf" srcId="{48F872B2-E2B2-456B-B572-BDC0C09A42C7}" destId="{5707689D-3DA7-43B8-AA82-969925755B4A}" srcOrd="0" destOrd="0" presId="urn:microsoft.com/office/officeart/2005/8/layout/hList7"/>
    <dgm:cxn modelId="{069BCA89-DB6D-4DD7-A6FB-22847DACA87C}" type="presParOf" srcId="{48F872B2-E2B2-456B-B572-BDC0C09A42C7}" destId="{7EB8E2DF-C2A2-4DAD-A578-D6C40371B144}" srcOrd="1" destOrd="0" presId="urn:microsoft.com/office/officeart/2005/8/layout/hList7"/>
    <dgm:cxn modelId="{1414910C-3D51-4AB6-A626-183EEB78CDA2}" type="presParOf" srcId="{7EB8E2DF-C2A2-4DAD-A578-D6C40371B144}" destId="{53236D24-1126-4208-BC6E-0D33D871567C}" srcOrd="0" destOrd="0" presId="urn:microsoft.com/office/officeart/2005/8/layout/hList7"/>
    <dgm:cxn modelId="{A7792EDE-8E99-4384-ABDE-592902B0029A}" type="presParOf" srcId="{53236D24-1126-4208-BC6E-0D33D871567C}" destId="{21772D25-65B3-43AD-A1FE-41A7351AE0D0}" srcOrd="0" destOrd="0" presId="urn:microsoft.com/office/officeart/2005/8/layout/hList7"/>
    <dgm:cxn modelId="{AAE1008B-5A64-4FC1-B161-9F94F8A0E9E2}" type="presParOf" srcId="{53236D24-1126-4208-BC6E-0D33D871567C}" destId="{34D4AD51-9172-4A11-8FAA-6945DE5802EF}" srcOrd="1" destOrd="0" presId="urn:microsoft.com/office/officeart/2005/8/layout/hList7"/>
    <dgm:cxn modelId="{599E7BB0-3F88-4334-AC7F-9270D9E65778}" type="presParOf" srcId="{53236D24-1126-4208-BC6E-0D33D871567C}" destId="{D4BE67DF-B4E8-465F-8A7F-554E0CEAF63D}" srcOrd="2" destOrd="0" presId="urn:microsoft.com/office/officeart/2005/8/layout/hList7"/>
    <dgm:cxn modelId="{815410FA-5D07-457A-923A-7F8B35B5989A}" type="presParOf" srcId="{53236D24-1126-4208-BC6E-0D33D871567C}" destId="{A5AB3D94-48E8-4586-9284-9318321DE83F}" srcOrd="3" destOrd="0" presId="urn:microsoft.com/office/officeart/2005/8/layout/hList7"/>
    <dgm:cxn modelId="{F4FF6A85-F3E0-4518-9100-9BC88B4994FD}" type="presParOf" srcId="{7EB8E2DF-C2A2-4DAD-A578-D6C40371B144}" destId="{86E9B142-62A6-487E-95AB-6A9EB26B0CE1}" srcOrd="1" destOrd="0" presId="urn:microsoft.com/office/officeart/2005/8/layout/hList7"/>
    <dgm:cxn modelId="{18AB8AF5-2E13-4C1C-963D-7FACB130F4CE}" type="presParOf" srcId="{7EB8E2DF-C2A2-4DAD-A578-D6C40371B144}" destId="{978BEF44-2202-4BC5-900E-469D58F5AD86}" srcOrd="2" destOrd="0" presId="urn:microsoft.com/office/officeart/2005/8/layout/hList7"/>
    <dgm:cxn modelId="{B8F05C92-B8EB-473D-A621-D4A7B500747F}" type="presParOf" srcId="{978BEF44-2202-4BC5-900E-469D58F5AD86}" destId="{21991E06-A428-4CB8-9A74-19B507F79126}" srcOrd="0" destOrd="0" presId="urn:microsoft.com/office/officeart/2005/8/layout/hList7"/>
    <dgm:cxn modelId="{AAFDDA62-042E-4279-9CA7-AA5726199464}" type="presParOf" srcId="{978BEF44-2202-4BC5-900E-469D58F5AD86}" destId="{492FD90A-8DFF-4FC2-B643-A576926B3613}" srcOrd="1" destOrd="0" presId="urn:microsoft.com/office/officeart/2005/8/layout/hList7"/>
    <dgm:cxn modelId="{6A4FEE21-38E6-4312-9C0C-7F98ECC27F0F}" type="presParOf" srcId="{978BEF44-2202-4BC5-900E-469D58F5AD86}" destId="{4B3E7EC4-106A-486B-ABC6-7E9D4F639B76}" srcOrd="2" destOrd="0" presId="urn:microsoft.com/office/officeart/2005/8/layout/hList7"/>
    <dgm:cxn modelId="{CA0AF9DD-30BB-46A7-A45B-2361135084AB}" type="presParOf" srcId="{978BEF44-2202-4BC5-900E-469D58F5AD86}" destId="{AE27608D-CB4E-4676-A83A-21E6E455C109}" srcOrd="3" destOrd="0" presId="urn:microsoft.com/office/officeart/2005/8/layout/hList7"/>
    <dgm:cxn modelId="{CDCCEF11-30DB-42DE-BCE5-3D4B5140AC9B}" type="presParOf" srcId="{7EB8E2DF-C2A2-4DAD-A578-D6C40371B144}" destId="{9276A3F5-1DB6-4256-918F-0952608B075A}" srcOrd="3" destOrd="0" presId="urn:microsoft.com/office/officeart/2005/8/layout/hList7"/>
    <dgm:cxn modelId="{41E59259-B70E-4AAD-A1E1-8760B704E3B6}" type="presParOf" srcId="{7EB8E2DF-C2A2-4DAD-A578-D6C40371B144}" destId="{2219870A-78BE-40E5-B5AB-1EE594579B48}" srcOrd="4" destOrd="0" presId="urn:microsoft.com/office/officeart/2005/8/layout/hList7"/>
    <dgm:cxn modelId="{8A63BBE0-4533-4C9A-B411-58B787AD6290}" type="presParOf" srcId="{2219870A-78BE-40E5-B5AB-1EE594579B48}" destId="{19E28CF5-5285-4A97-A9F6-71E40E37BA3E}" srcOrd="0" destOrd="0" presId="urn:microsoft.com/office/officeart/2005/8/layout/hList7"/>
    <dgm:cxn modelId="{8B22D2FE-0A10-4ACE-8158-2439E725B3EB}" type="presParOf" srcId="{2219870A-78BE-40E5-B5AB-1EE594579B48}" destId="{C89F5829-0712-45CC-BF24-98875F87769F}" srcOrd="1" destOrd="0" presId="urn:microsoft.com/office/officeart/2005/8/layout/hList7"/>
    <dgm:cxn modelId="{62833822-CD2F-4EC7-8DFA-5CF243B680DA}" type="presParOf" srcId="{2219870A-78BE-40E5-B5AB-1EE594579B48}" destId="{6BB12DDF-F50D-4AD2-A981-4AC564B3F4F2}" srcOrd="2" destOrd="0" presId="urn:microsoft.com/office/officeart/2005/8/layout/hList7"/>
    <dgm:cxn modelId="{05E1F991-2875-4D04-B830-E28B7F8A9536}" type="presParOf" srcId="{2219870A-78BE-40E5-B5AB-1EE594579B48}" destId="{335196CC-AEC7-43B8-810B-77277AC77FD9}" srcOrd="3" destOrd="0" presId="urn:microsoft.com/office/officeart/2005/8/layout/hList7"/>
    <dgm:cxn modelId="{4F1D5E07-35C6-4E98-ADF8-0B31D378C252}" type="presParOf" srcId="{7EB8E2DF-C2A2-4DAD-A578-D6C40371B144}" destId="{B2F02299-5D22-4529-B1AE-2F4CA510E254}" srcOrd="5" destOrd="0" presId="urn:microsoft.com/office/officeart/2005/8/layout/hList7"/>
    <dgm:cxn modelId="{FAA9D44B-EA97-4929-B9F5-97483057E4A4}" type="presParOf" srcId="{7EB8E2DF-C2A2-4DAD-A578-D6C40371B144}" destId="{EAD962FB-4656-48E8-B27A-548EABC3BD4F}" srcOrd="6" destOrd="0" presId="urn:microsoft.com/office/officeart/2005/8/layout/hList7"/>
    <dgm:cxn modelId="{749D1919-DE70-4E71-B777-2C48E2F51D0B}" type="presParOf" srcId="{EAD962FB-4656-48E8-B27A-548EABC3BD4F}" destId="{1E217704-B663-465F-BAF9-553E12005EA8}" srcOrd="0" destOrd="0" presId="urn:microsoft.com/office/officeart/2005/8/layout/hList7"/>
    <dgm:cxn modelId="{C594F7C6-F71A-446F-BF73-C700F1D95D39}" type="presParOf" srcId="{EAD962FB-4656-48E8-B27A-548EABC3BD4F}" destId="{9936032F-A18C-426E-836F-B371CED07D39}" srcOrd="1" destOrd="0" presId="urn:microsoft.com/office/officeart/2005/8/layout/hList7"/>
    <dgm:cxn modelId="{41A338D9-4566-4CAB-BE36-BF61EE6E818B}" type="presParOf" srcId="{EAD962FB-4656-48E8-B27A-548EABC3BD4F}" destId="{F95A1266-8D8E-4426-B355-2943FB23B7B5}" srcOrd="2" destOrd="0" presId="urn:microsoft.com/office/officeart/2005/8/layout/hList7"/>
    <dgm:cxn modelId="{22697983-EB48-4665-AF84-024ACBCCE33B}" type="presParOf" srcId="{EAD962FB-4656-48E8-B27A-548EABC3BD4F}" destId="{23E9CF32-E534-46C3-A212-CCBA786BD9F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5EDEE1-C3D2-4C53-94DE-DA9BEF6BC75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C715F4B9-A147-43CF-BD74-9FE28547242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043C59B-B79D-45DB-8C82-546A061B3D60}" type="parTrans" cxnId="{75020ADD-D0B8-4855-B242-FC08E066093A}">
      <dgm:prSet/>
      <dgm:spPr/>
      <dgm:t>
        <a:bodyPr/>
        <a:lstStyle/>
        <a:p>
          <a:endParaRPr lang="zh-TW" altLang="en-US"/>
        </a:p>
      </dgm:t>
    </dgm:pt>
    <dgm:pt modelId="{3F6807EA-234B-4F03-811A-B860B79824BA}" type="sibTrans" cxnId="{75020ADD-D0B8-4855-B242-FC08E066093A}">
      <dgm:prSet/>
      <dgm:spPr/>
      <dgm:t>
        <a:bodyPr/>
        <a:lstStyle/>
        <a:p>
          <a:endParaRPr lang="zh-TW" altLang="en-US"/>
        </a:p>
      </dgm:t>
    </dgm:pt>
    <dgm:pt modelId="{48DC1395-C0CD-4390-975E-39E8D0D5169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588316F-CD7A-4E40-9DCC-DFB8A16E7E9D}" type="parTrans" cxnId="{08A7808B-723E-4B4C-B321-103A7CD0D05A}">
      <dgm:prSet/>
      <dgm:spPr/>
      <dgm:t>
        <a:bodyPr/>
        <a:lstStyle/>
        <a:p>
          <a:endParaRPr lang="zh-TW" altLang="en-US"/>
        </a:p>
      </dgm:t>
    </dgm:pt>
    <dgm:pt modelId="{2C893F7B-BA5A-482F-A853-4A6C64347218}" type="sibTrans" cxnId="{08A7808B-723E-4B4C-B321-103A7CD0D05A}">
      <dgm:prSet/>
      <dgm:spPr/>
      <dgm:t>
        <a:bodyPr/>
        <a:lstStyle/>
        <a:p>
          <a:endParaRPr lang="zh-TW" altLang="en-US"/>
        </a:p>
      </dgm:t>
    </dgm:pt>
    <dgm:pt modelId="{B5D989E7-F514-4A9E-864E-2BFBBC6DCC1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B9BFEBA-17C7-40F8-AEE2-129895056BED}" type="parTrans" cxnId="{FD85F85D-DA73-4D3C-8FFE-C3E3E0326FB4}">
      <dgm:prSet/>
      <dgm:spPr/>
      <dgm:t>
        <a:bodyPr/>
        <a:lstStyle/>
        <a:p>
          <a:endParaRPr lang="zh-TW" altLang="en-US"/>
        </a:p>
      </dgm:t>
    </dgm:pt>
    <dgm:pt modelId="{C847D71C-BD60-4205-8B90-AF37F374CC91}" type="sibTrans" cxnId="{FD85F85D-DA73-4D3C-8FFE-C3E3E0326FB4}">
      <dgm:prSet/>
      <dgm:spPr/>
      <dgm:t>
        <a:bodyPr/>
        <a:lstStyle/>
        <a:p>
          <a:endParaRPr lang="zh-TW" altLang="en-US"/>
        </a:p>
      </dgm:t>
    </dgm:pt>
    <dgm:pt modelId="{C06A8A0B-0442-42D9-8AAF-1B83AB0E99C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04A772B-89F6-478A-B1E1-67DBB3593C55}" type="parTrans" cxnId="{B6BB40EA-583A-428A-B3D9-BCAD53F10049}">
      <dgm:prSet/>
      <dgm:spPr/>
      <dgm:t>
        <a:bodyPr/>
        <a:lstStyle/>
        <a:p>
          <a:endParaRPr lang="zh-TW" altLang="en-US"/>
        </a:p>
      </dgm:t>
    </dgm:pt>
    <dgm:pt modelId="{50223217-629B-4211-890E-0DF4BCB56E48}" type="sibTrans" cxnId="{B6BB40EA-583A-428A-B3D9-BCAD53F10049}">
      <dgm:prSet/>
      <dgm:spPr/>
      <dgm:t>
        <a:bodyPr/>
        <a:lstStyle/>
        <a:p>
          <a:endParaRPr lang="zh-TW" altLang="en-US"/>
        </a:p>
      </dgm:t>
    </dgm:pt>
    <dgm:pt modelId="{316F516E-08CA-4CFE-A3A3-0C32EE9C2D52}" type="pres">
      <dgm:prSet presAssocID="{515EDEE1-C3D2-4C53-94DE-DA9BEF6BC754}" presName="rootNode" presStyleCnt="0">
        <dgm:presLayoutVars>
          <dgm:chMax/>
          <dgm:chPref/>
          <dgm:dir/>
          <dgm:animLvl val="lvl"/>
        </dgm:presLayoutVars>
      </dgm:prSet>
      <dgm:spPr/>
    </dgm:pt>
    <dgm:pt modelId="{0EA54580-758E-4A47-93E5-1F26AB26647B}" type="pres">
      <dgm:prSet presAssocID="{C715F4B9-A147-43CF-BD74-9FE285472420}" presName="composite" presStyleCnt="0"/>
      <dgm:spPr/>
    </dgm:pt>
    <dgm:pt modelId="{1234FCF3-6431-49E3-B553-C49D0C7A8DA8}" type="pres">
      <dgm:prSet presAssocID="{C715F4B9-A147-43CF-BD74-9FE28547242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2018292-C464-4AE8-91B4-654430CEE9A0}" type="pres">
      <dgm:prSet presAssocID="{C715F4B9-A147-43CF-BD74-9FE285472420}" presName="Image" presStyleLbl="bgImgPlace1" presStyleIdx="0" presStyleCnt="2"/>
      <dgm:spPr/>
    </dgm:pt>
    <dgm:pt modelId="{92243743-9A92-4E79-B7F5-193578A34C8A}" type="pres">
      <dgm:prSet presAssocID="{C715F4B9-A147-43CF-BD74-9FE285472420}" presName="ChildText" presStyleLbl="fgAcc1" presStyleIdx="0" presStyleCnt="2" custScaleX="94640" custScaleY="60831" custLinFactNeighborX="20822" custLinFactNeighborY="15579">
        <dgm:presLayoutVars>
          <dgm:chMax val="0"/>
          <dgm:chPref val="0"/>
          <dgm:bulletEnabled val="1"/>
        </dgm:presLayoutVars>
      </dgm:prSet>
      <dgm:spPr/>
    </dgm:pt>
    <dgm:pt modelId="{3E319AEB-F2F6-4938-BCEA-EC34F32F28B2}" type="pres">
      <dgm:prSet presAssocID="{3F6807EA-234B-4F03-811A-B860B79824BA}" presName="sibTrans" presStyleCnt="0"/>
      <dgm:spPr/>
    </dgm:pt>
    <dgm:pt modelId="{08DDEB33-A49B-4070-AF2C-1C48EE089C47}" type="pres">
      <dgm:prSet presAssocID="{B5D989E7-F514-4A9E-864E-2BFBBC6DCC10}" presName="composite" presStyleCnt="0"/>
      <dgm:spPr/>
    </dgm:pt>
    <dgm:pt modelId="{092E8FD1-5A4E-495D-AB1F-C72E8A57223B}" type="pres">
      <dgm:prSet presAssocID="{B5D989E7-F514-4A9E-864E-2BFBBC6DCC1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4D1A2CA-B813-4961-A0DB-D245E31C21CE}" type="pres">
      <dgm:prSet presAssocID="{B5D989E7-F514-4A9E-864E-2BFBBC6DCC10}" presName="Image" presStyleLbl="bgImgPlace1" presStyleIdx="1" presStyleCnt="2" custLinFactNeighborX="-1101" custLinFactNeighborY="2011"/>
      <dgm:spPr/>
    </dgm:pt>
    <dgm:pt modelId="{079E77A5-A44A-4A4C-AAE0-35E0250119B7}" type="pres">
      <dgm:prSet presAssocID="{B5D989E7-F514-4A9E-864E-2BFBBC6DCC1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8A7808B-723E-4B4C-B321-103A7CD0D05A}" srcId="{C715F4B9-A147-43CF-BD74-9FE285472420}" destId="{48DC1395-C0CD-4390-975E-39E8D0D5169B}" srcOrd="0" destOrd="0" parTransId="{7588316F-CD7A-4E40-9DCC-DFB8A16E7E9D}" sibTransId="{2C893F7B-BA5A-482F-A853-4A6C64347218}"/>
    <dgm:cxn modelId="{0F721D31-A4D7-4B6A-8AA1-F35154BF16AB}" type="presOf" srcId="{48DC1395-C0CD-4390-975E-39E8D0D5169B}" destId="{92243743-9A92-4E79-B7F5-193578A34C8A}" srcOrd="0" destOrd="0" presId="urn:microsoft.com/office/officeart/2008/layout/TitledPictureBlocks"/>
    <dgm:cxn modelId="{75020ADD-D0B8-4855-B242-FC08E066093A}" srcId="{515EDEE1-C3D2-4C53-94DE-DA9BEF6BC754}" destId="{C715F4B9-A147-43CF-BD74-9FE285472420}" srcOrd="0" destOrd="0" parTransId="{0043C59B-B79D-45DB-8C82-546A061B3D60}" sibTransId="{3F6807EA-234B-4F03-811A-B860B79824BA}"/>
    <dgm:cxn modelId="{FD85F85D-DA73-4D3C-8FFE-C3E3E0326FB4}" srcId="{515EDEE1-C3D2-4C53-94DE-DA9BEF6BC754}" destId="{B5D989E7-F514-4A9E-864E-2BFBBC6DCC10}" srcOrd="1" destOrd="0" parTransId="{DB9BFEBA-17C7-40F8-AEE2-129895056BED}" sibTransId="{C847D71C-BD60-4205-8B90-AF37F374CC91}"/>
    <dgm:cxn modelId="{E9A0EDC7-B4D4-4DD6-8541-DE3BB0EFD07E}" type="presOf" srcId="{515EDEE1-C3D2-4C53-94DE-DA9BEF6BC754}" destId="{316F516E-08CA-4CFE-A3A3-0C32EE9C2D52}" srcOrd="0" destOrd="0" presId="urn:microsoft.com/office/officeart/2008/layout/TitledPictureBlocks"/>
    <dgm:cxn modelId="{173582F7-5831-4A56-ADB9-779F9CBB7D4F}" type="presOf" srcId="{C06A8A0B-0442-42D9-8AAF-1B83AB0E99C2}" destId="{079E77A5-A44A-4A4C-AAE0-35E0250119B7}" srcOrd="0" destOrd="0" presId="urn:microsoft.com/office/officeart/2008/layout/TitledPictureBlocks"/>
    <dgm:cxn modelId="{B80449E6-A81E-4B4C-A638-FBAEDE83C483}" type="presOf" srcId="{B5D989E7-F514-4A9E-864E-2BFBBC6DCC10}" destId="{092E8FD1-5A4E-495D-AB1F-C72E8A57223B}" srcOrd="0" destOrd="0" presId="urn:microsoft.com/office/officeart/2008/layout/TitledPictureBlocks"/>
    <dgm:cxn modelId="{B6BB40EA-583A-428A-B3D9-BCAD53F10049}" srcId="{B5D989E7-F514-4A9E-864E-2BFBBC6DCC10}" destId="{C06A8A0B-0442-42D9-8AAF-1B83AB0E99C2}" srcOrd="0" destOrd="0" parTransId="{804A772B-89F6-478A-B1E1-67DBB3593C55}" sibTransId="{50223217-629B-4211-890E-0DF4BCB56E48}"/>
    <dgm:cxn modelId="{86DAF6AD-5BF0-437F-BBE9-B045E9ED7F6B}" type="presOf" srcId="{C715F4B9-A147-43CF-BD74-9FE285472420}" destId="{1234FCF3-6431-49E3-B553-C49D0C7A8DA8}" srcOrd="0" destOrd="0" presId="urn:microsoft.com/office/officeart/2008/layout/TitledPictureBlocks"/>
    <dgm:cxn modelId="{C043639C-918B-41E0-96AE-82EA52EE221F}" type="presParOf" srcId="{316F516E-08CA-4CFE-A3A3-0C32EE9C2D52}" destId="{0EA54580-758E-4A47-93E5-1F26AB26647B}" srcOrd="0" destOrd="0" presId="urn:microsoft.com/office/officeart/2008/layout/TitledPictureBlocks"/>
    <dgm:cxn modelId="{A8818B04-F8EA-43DE-9EEA-9B2A055B7924}" type="presParOf" srcId="{0EA54580-758E-4A47-93E5-1F26AB26647B}" destId="{1234FCF3-6431-49E3-B553-C49D0C7A8DA8}" srcOrd="0" destOrd="0" presId="urn:microsoft.com/office/officeart/2008/layout/TitledPictureBlocks"/>
    <dgm:cxn modelId="{63C19279-5642-4E8B-ABF5-9E3CA2EFFDE4}" type="presParOf" srcId="{0EA54580-758E-4A47-93E5-1F26AB26647B}" destId="{E2018292-C464-4AE8-91B4-654430CEE9A0}" srcOrd="1" destOrd="0" presId="urn:microsoft.com/office/officeart/2008/layout/TitledPictureBlocks"/>
    <dgm:cxn modelId="{F9AAE368-D488-4598-B50D-A133E45FD194}" type="presParOf" srcId="{0EA54580-758E-4A47-93E5-1F26AB26647B}" destId="{92243743-9A92-4E79-B7F5-193578A34C8A}" srcOrd="2" destOrd="0" presId="urn:microsoft.com/office/officeart/2008/layout/TitledPictureBlocks"/>
    <dgm:cxn modelId="{FFE21843-D336-4ADF-B431-194A228FB188}" type="presParOf" srcId="{316F516E-08CA-4CFE-A3A3-0C32EE9C2D52}" destId="{3E319AEB-F2F6-4938-BCEA-EC34F32F28B2}" srcOrd="1" destOrd="0" presId="urn:microsoft.com/office/officeart/2008/layout/TitledPictureBlocks"/>
    <dgm:cxn modelId="{57060DCD-FE8B-4083-B139-BFF04A4F1336}" type="presParOf" srcId="{316F516E-08CA-4CFE-A3A3-0C32EE9C2D52}" destId="{08DDEB33-A49B-4070-AF2C-1C48EE089C47}" srcOrd="2" destOrd="0" presId="urn:microsoft.com/office/officeart/2008/layout/TitledPictureBlocks"/>
    <dgm:cxn modelId="{058D84F0-EB75-46D0-86D4-CA4DA20FA583}" type="presParOf" srcId="{08DDEB33-A49B-4070-AF2C-1C48EE089C47}" destId="{092E8FD1-5A4E-495D-AB1F-C72E8A57223B}" srcOrd="0" destOrd="0" presId="urn:microsoft.com/office/officeart/2008/layout/TitledPictureBlocks"/>
    <dgm:cxn modelId="{94711E94-1F88-4B9B-9F73-F1151D59078C}" type="presParOf" srcId="{08DDEB33-A49B-4070-AF2C-1C48EE089C47}" destId="{A4D1A2CA-B813-4961-A0DB-D245E31C21CE}" srcOrd="1" destOrd="0" presId="urn:microsoft.com/office/officeart/2008/layout/TitledPictureBlocks"/>
    <dgm:cxn modelId="{DFEFB384-BEF7-4305-8732-84FA0EC53FFF}" type="presParOf" srcId="{08DDEB33-A49B-4070-AF2C-1C48EE089C47}" destId="{079E77A5-A44A-4A4C-AAE0-35E0250119B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72D25-65B3-43AD-A1FE-41A7351AE0D0}">
      <dsp:nvSpPr>
        <dsp:cNvPr id="0" name=""/>
        <dsp:cNvSpPr/>
      </dsp:nvSpPr>
      <dsp:spPr>
        <a:xfrm>
          <a:off x="1918" y="-67893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742491"/>
        <a:ext cx="2011188" cy="1810385"/>
      </dsp:txXfrm>
    </dsp:sp>
    <dsp:sp modelId="{A5AB3D94-48E8-4586-9284-9318321DE83F}">
      <dsp:nvSpPr>
        <dsp:cNvPr id="0" name=""/>
        <dsp:cNvSpPr/>
      </dsp:nvSpPr>
      <dsp:spPr>
        <a:xfrm>
          <a:off x="253940" y="203664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1991E06-A428-4CB8-9A74-19B507F79126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103611" y="1810385"/>
        <a:ext cx="2011188" cy="1810385"/>
      </dsp:txXfrm>
    </dsp:sp>
    <dsp:sp modelId="{AE27608D-CB4E-4676-A83A-21E6E455C109}">
      <dsp:nvSpPr>
        <dsp:cNvPr id="0" name=""/>
        <dsp:cNvSpPr/>
      </dsp:nvSpPr>
      <dsp:spPr>
        <a:xfrm>
          <a:off x="2325464" y="203664"/>
          <a:ext cx="1507145" cy="15071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9E28CF5-5285-4A97-A9F6-71E40E37BA3E}">
      <dsp:nvSpPr>
        <dsp:cNvPr id="0" name=""/>
        <dsp:cNvSpPr/>
      </dsp:nvSpPr>
      <dsp:spPr>
        <a:xfrm>
          <a:off x="4144967" y="-67893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742491"/>
        <a:ext cx="2011188" cy="1810385"/>
      </dsp:txXfrm>
    </dsp:sp>
    <dsp:sp modelId="{335196CC-AEC7-43B8-810B-77277AC77FD9}">
      <dsp:nvSpPr>
        <dsp:cNvPr id="0" name=""/>
        <dsp:cNvSpPr/>
      </dsp:nvSpPr>
      <dsp:spPr>
        <a:xfrm>
          <a:off x="4396989" y="203664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E217704-B663-465F-BAF9-553E12005EA8}">
      <dsp:nvSpPr>
        <dsp:cNvPr id="0" name=""/>
        <dsp:cNvSpPr/>
      </dsp:nvSpPr>
      <dsp:spPr>
        <a:xfrm>
          <a:off x="6216492" y="-67893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742491"/>
        <a:ext cx="2011188" cy="1810385"/>
      </dsp:txXfrm>
    </dsp:sp>
    <dsp:sp modelId="{23E9CF32-E534-46C3-A212-CCBA786BD9F4}">
      <dsp:nvSpPr>
        <dsp:cNvPr id="0" name=""/>
        <dsp:cNvSpPr/>
      </dsp:nvSpPr>
      <dsp:spPr>
        <a:xfrm>
          <a:off x="6468513" y="203664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07689D-3DA7-43B8-AA82-969925755B4A}">
      <dsp:nvSpPr>
        <dsp:cNvPr id="0" name=""/>
        <dsp:cNvSpPr/>
      </dsp:nvSpPr>
      <dsp:spPr>
        <a:xfrm>
          <a:off x="329183" y="3190792"/>
          <a:ext cx="7571232" cy="140306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8292-C464-4AE8-91B4-654430CEE9A0}">
      <dsp:nvSpPr>
        <dsp:cNvPr id="0" name=""/>
        <dsp:cNvSpPr/>
      </dsp:nvSpPr>
      <dsp:spPr>
        <a:xfrm>
          <a:off x="1340" y="2249433"/>
          <a:ext cx="3254961" cy="2757909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43743-9A92-4E79-B7F5-193578A34C8A}">
      <dsp:nvSpPr>
        <dsp:cNvPr id="0" name=""/>
        <dsp:cNvSpPr/>
      </dsp:nvSpPr>
      <dsp:spPr>
        <a:xfrm>
          <a:off x="3185602" y="3200247"/>
          <a:ext cx="1460725" cy="9772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3214223" y="3228868"/>
        <a:ext cx="1403483" cy="919966"/>
      </dsp:txXfrm>
    </dsp:sp>
    <dsp:sp modelId="{1234FCF3-6431-49E3-B553-C49D0C7A8DA8}">
      <dsp:nvSpPr>
        <dsp:cNvPr id="0" name=""/>
        <dsp:cNvSpPr/>
      </dsp:nvSpPr>
      <dsp:spPr>
        <a:xfrm>
          <a:off x="1340" y="1723559"/>
          <a:ext cx="3254961" cy="4749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室外至少</a:t>
          </a:r>
          <a:r>
            <a:rPr lang="en-US" sz="2000" kern="1200" smtClean="0"/>
            <a:t>1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1340" y="1723559"/>
        <a:ext cx="3254961" cy="474901"/>
      </dsp:txXfrm>
    </dsp:sp>
    <dsp:sp modelId="{A4D1A2CA-B813-4961-A0DB-D245E31C21CE}">
      <dsp:nvSpPr>
        <dsp:cNvPr id="0" name=""/>
        <dsp:cNvSpPr/>
      </dsp:nvSpPr>
      <dsp:spPr>
        <a:xfrm>
          <a:off x="4741848" y="2304894"/>
          <a:ext cx="3254961" cy="2757909"/>
        </a:xfrm>
        <a:prstGeom prst="rect">
          <a:avLst/>
        </a:prstGeom>
        <a:solidFill>
          <a:schemeClr val="accent2">
            <a:tint val="50000"/>
            <a:hueOff val="5057036"/>
            <a:satOff val="-6941"/>
            <a:lumOff val="1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E77A5-A44A-4A4C-AAE0-35E0250119B7}">
      <dsp:nvSpPr>
        <dsp:cNvPr id="0" name=""/>
        <dsp:cNvSpPr/>
      </dsp:nvSpPr>
      <dsp:spPr>
        <a:xfrm>
          <a:off x="7599204" y="2635369"/>
          <a:ext cx="1543454" cy="1606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大約手臂的兩倍長</a:t>
          </a:r>
          <a:endParaRPr lang="zh-TW" sz="2400" kern="1200"/>
        </a:p>
      </dsp:txBody>
      <dsp:txXfrm>
        <a:off x="7644410" y="2680575"/>
        <a:ext cx="1453042" cy="1516020"/>
      </dsp:txXfrm>
    </dsp:sp>
    <dsp:sp modelId="{092E8FD1-5A4E-495D-AB1F-C72E8A57223B}">
      <dsp:nvSpPr>
        <dsp:cNvPr id="0" name=""/>
        <dsp:cNvSpPr/>
      </dsp:nvSpPr>
      <dsp:spPr>
        <a:xfrm>
          <a:off x="4777685" y="1723559"/>
          <a:ext cx="3254961" cy="474901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室內至少</a:t>
          </a:r>
          <a:r>
            <a:rPr lang="en-US" sz="2000" kern="1200" smtClean="0"/>
            <a:t>1.5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4777685" y="1723559"/>
        <a:ext cx="3254961" cy="474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2"/>
            <a:r>
              <a:rPr lang="zh-TW" altLang="en-US" dirty="0"/>
              <a:t>按一下以編輯母片文字樣式</a:t>
            </a:r>
          </a:p>
          <a:p>
            <a:pPr lvl="3"/>
            <a:r>
              <a:rPr lang="zh-TW" altLang="en-US" dirty="0"/>
              <a:t>第二層</a:t>
            </a:r>
          </a:p>
          <a:p>
            <a:pPr lvl="4"/>
            <a:r>
              <a:rPr lang="zh-TW" altLang="en-US" dirty="0"/>
              <a:t>第三層</a:t>
            </a:r>
          </a:p>
          <a:p>
            <a:pPr lvl="5"/>
            <a:r>
              <a:rPr lang="zh-TW" altLang="en-US" dirty="0"/>
              <a:t>第四層</a:t>
            </a:r>
          </a:p>
          <a:p>
            <a:pPr lvl="6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lang="zh-TW" altLang="en-US" sz="20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556792"/>
            <a:ext cx="7772400" cy="950505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91680" y="105273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1979712" y="1628800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/>
          <p:nvPr/>
        </p:nvCxnSpPr>
        <p:spPr>
          <a:xfrm flipV="1">
            <a:off x="4499992" y="1556792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929036"/>
            <a:ext cx="8964487" cy="4308276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1695777" y="1052736"/>
            <a:ext cx="3312368" cy="8367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explode.wav"/>
          </p:stSnd>
        </p:sndAc>
      </p:transition>
    </mc:Choice>
    <mc:Fallback>
      <p:transition spd="med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1998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-74396488" y="2636912"/>
            <a:ext cx="77744360" cy="720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/>
              <a:t>-</a:t>
            </a:r>
            <a:r>
              <a:rPr lang="zh-TW" altLang="en-US" dirty="0" smtClean="0"/>
              <a:t>*</a:t>
            </a:r>
            <a:r>
              <a:rPr lang="en-US" altLang="zh-TW" dirty="0" smtClean="0"/>
              <a:t>//0]]]]]]]]]]]]]]]]]]]]]]]]]]]]]]]]]]]]]]]]]]]]]]]]]]]]]]]]]]]]]]]]]]]]]]]]]]]]]]]]]]]]]]]]]]]]]]]]]]]]]]]]]]]]]]]]]]]]]]]]]]]]]]]]]]]]]]]]]]]]]]]]]]]]]]]]]]]]]]]]]]]]]]]]]]]]]]]]]]]]]]]]]]]]]]]]]]]]]]]]]]]]]]]]]]]]]]]]]]]]]]]]]]]]]]]]]]]]]]]]]]]]]]]]]]]]]]]]]]]]]]]]]]]]]]]]]]]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hammer.wav"/>
          </p:stSnd>
        </p:sndAc>
      </p:transition>
    </mc:Choice>
    <mc:Fallback>
      <p:transition spd="slow"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673767"/>
              </p:ext>
            </p:extLst>
          </p:nvPr>
        </p:nvGraphicFramePr>
        <p:xfrm>
          <a:off x="0" y="1162594"/>
          <a:ext cx="9144000" cy="6730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push.wav"/>
          </p:stSnd>
        </p:sndAc>
      </p:transition>
    </mc:Choice>
    <mc:Fallback>
      <p:transition spd="slow"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擊敗新冠病毒，健康久久！</a:t>
            </a:r>
          </a:p>
        </p:txBody>
      </p:sp>
      <p:cxnSp>
        <p:nvCxnSpPr>
          <p:cNvPr id="5" name="直線單箭頭接點 4"/>
          <p:cNvCxnSpPr/>
          <p:nvPr/>
        </p:nvCxnSpPr>
        <p:spPr>
          <a:xfrm flipH="1">
            <a:off x="3419872" y="1340768"/>
            <a:ext cx="1008112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圓角矩形 6"/>
          <p:cNvSpPr/>
          <p:nvPr/>
        </p:nvSpPr>
        <p:spPr>
          <a:xfrm>
            <a:off x="0" y="0"/>
            <a:ext cx="9144000" cy="6723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115</Words>
  <Application>Microsoft Office PowerPoint</Application>
  <PresentationFormat>如螢幕大小 (4:3)</PresentationFormat>
  <Paragraphs>20</Paragraphs>
  <Slides>4</Slides>
  <Notes>0</Notes>
  <HiddenSlides>2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57</cp:revision>
  <dcterms:created xsi:type="dcterms:W3CDTF">2014-02-08T16:25:00Z</dcterms:created>
  <dcterms:modified xsi:type="dcterms:W3CDTF">2021-12-02T06:11:43Z</dcterms:modified>
</cp:coreProperties>
</file>