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98247B4-CC9C-4ED6-AA63-933FF456A6C4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3CFB55C-A47D-4084-82EC-78A14B824755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573E9C55-EF70-4A35-B4BA-B7469057FE65}" type="sibTrans" cxnId="{AF287553-8AA0-4115-812A-B5DC79A0010B}">
      <dgm:prSet/>
      <dgm:spPr/>
      <dgm:t>
        <a:bodyPr/>
        <a:lstStyle/>
        <a:p>
          <a:endParaRPr lang="zh-TW" altLang="en-US"/>
        </a:p>
      </dgm:t>
    </dgm:pt>
    <dgm:pt modelId="{DD40CAA0-3C4A-4D86-BC6A-B7E161CCD339}" type="parTrans" cxnId="{AF287553-8AA0-4115-812A-B5DC79A0010B}">
      <dgm:prSet/>
      <dgm:spPr/>
      <dgm:t>
        <a:bodyPr/>
        <a:lstStyle/>
        <a:p>
          <a:endParaRPr lang="zh-TW" altLang="en-US"/>
        </a:p>
      </dgm:t>
    </dgm:pt>
    <dgm:pt modelId="{37E3515E-BC1F-4B07-8BFF-091B472766E9}">
      <dgm:prSet/>
      <dgm:spPr/>
      <dgm:t>
        <a:bodyPr/>
        <a:lstStyle/>
        <a:p>
          <a:pPr rtl="0"/>
          <a:r>
            <a:rPr lang="zh-TW" dirty="0" smtClean="0"/>
            <a:t>噴</a:t>
          </a:r>
          <a:r>
            <a:rPr lang="en-US" dirty="0" smtClean="0"/>
            <a:t>75%</a:t>
          </a:r>
          <a:r>
            <a:rPr lang="zh-TW" dirty="0" smtClean="0"/>
            <a:t>酒精搓洗雙手</a:t>
          </a:r>
          <a:r>
            <a:rPr lang="en-US" dirty="0" smtClean="0"/>
            <a:t>20-30</a:t>
          </a:r>
          <a:r>
            <a:rPr lang="zh-TW" dirty="0" smtClean="0"/>
            <a:t>秒</a:t>
          </a:r>
          <a:endParaRPr lang="zh-TW" dirty="0"/>
        </a:p>
      </dgm:t>
    </dgm:pt>
    <dgm:pt modelId="{EDC94AE6-957D-43CD-AD9D-EBCC67462989}" type="sibTrans" cxnId="{6AA2A0B3-4EA5-4540-B874-FBCE2FF35206}">
      <dgm:prSet/>
      <dgm:spPr/>
      <dgm:t>
        <a:bodyPr/>
        <a:lstStyle/>
        <a:p>
          <a:endParaRPr lang="zh-TW" altLang="en-US"/>
        </a:p>
      </dgm:t>
    </dgm:pt>
    <dgm:pt modelId="{63BC31A2-0A2F-4C8D-93B2-D852170DEC15}" type="parTrans" cxnId="{6AA2A0B3-4EA5-4540-B874-FBCE2FF35206}">
      <dgm:prSet/>
      <dgm:spPr/>
      <dgm:t>
        <a:bodyPr/>
        <a:lstStyle/>
        <a:p>
          <a:endParaRPr lang="zh-TW" altLang="en-US"/>
        </a:p>
      </dgm:t>
    </dgm:pt>
    <dgm:pt modelId="{0A4311CA-4214-4DEB-8695-350F74F7FE4E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0ADCA82B-20A7-49A9-ACC9-9EED81713D23}" type="sibTrans" cxnId="{2F8D467F-149D-48D9-B3BE-7CEE8D84B69B}">
      <dgm:prSet/>
      <dgm:spPr/>
      <dgm:t>
        <a:bodyPr/>
        <a:lstStyle/>
        <a:p>
          <a:endParaRPr lang="zh-TW" altLang="en-US"/>
        </a:p>
      </dgm:t>
    </dgm:pt>
    <dgm:pt modelId="{9CD5917D-7B0D-46A7-8678-B8450E6E424F}" type="parTrans" cxnId="{2F8D467F-149D-48D9-B3BE-7CEE8D84B69B}">
      <dgm:prSet/>
      <dgm:spPr/>
      <dgm:t>
        <a:bodyPr/>
        <a:lstStyle/>
        <a:p>
          <a:endParaRPr lang="zh-TW" altLang="en-US"/>
        </a:p>
      </dgm:t>
    </dgm:pt>
    <dgm:pt modelId="{1DE8F377-1A81-4E04-A45E-034262C9BC7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28C0FC43-C714-4138-A602-DE5ED399F866}" type="sibTrans" cxnId="{2B544D03-B243-4B00-A537-B828C5388B16}">
      <dgm:prSet/>
      <dgm:spPr/>
      <dgm:t>
        <a:bodyPr/>
        <a:lstStyle/>
        <a:p>
          <a:endParaRPr lang="zh-TW" altLang="en-US"/>
        </a:p>
      </dgm:t>
    </dgm:pt>
    <dgm:pt modelId="{9A6441CF-EC51-4DBB-9C5B-E15427734AFB}" type="parTrans" cxnId="{2B544D03-B243-4B00-A537-B828C5388B16}">
      <dgm:prSet/>
      <dgm:spPr/>
      <dgm:t>
        <a:bodyPr/>
        <a:lstStyle/>
        <a:p>
          <a:endParaRPr lang="zh-TW" altLang="en-US"/>
        </a:p>
      </dgm:t>
    </dgm:pt>
    <dgm:pt modelId="{C7444716-F3E2-41A2-A841-B2B1E915C32E}" type="pres">
      <dgm:prSet presAssocID="{398247B4-CC9C-4ED6-AA63-933FF456A6C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0E99D12-A29D-4B07-8E8F-F7E268CDD8C0}" type="pres">
      <dgm:prSet presAssocID="{398247B4-CC9C-4ED6-AA63-933FF456A6C4}" presName="fgShape" presStyleLbl="fgShp" presStyleIdx="0" presStyleCnt="1"/>
      <dgm:spPr/>
    </dgm:pt>
    <dgm:pt modelId="{DC3C7BD1-5FE3-4627-A445-A63171C94871}" type="pres">
      <dgm:prSet presAssocID="{398247B4-CC9C-4ED6-AA63-933FF456A6C4}" presName="linComp" presStyleCnt="0"/>
      <dgm:spPr/>
    </dgm:pt>
    <dgm:pt modelId="{FDC8D484-7D81-4142-A2D6-A0DE95D34B9F}" type="pres">
      <dgm:prSet presAssocID="{1DE8F377-1A81-4E04-A45E-034262C9BC7B}" presName="compNode" presStyleCnt="0"/>
      <dgm:spPr/>
    </dgm:pt>
    <dgm:pt modelId="{B0163AE0-C37D-4970-8E49-DE3F9C8FA4A4}" type="pres">
      <dgm:prSet presAssocID="{1DE8F377-1A81-4E04-A45E-034262C9BC7B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6AE7B317-C76B-49B1-B9CA-FD781F8E4E3D}" type="pres">
      <dgm:prSet presAssocID="{1DE8F377-1A81-4E04-A45E-034262C9BC7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2C30C5-9149-4269-98AC-9DF9A7E22DA8}" type="pres">
      <dgm:prSet presAssocID="{1DE8F377-1A81-4E04-A45E-034262C9BC7B}" presName="invisiNode" presStyleLbl="node1" presStyleIdx="0" presStyleCnt="4"/>
      <dgm:spPr/>
    </dgm:pt>
    <dgm:pt modelId="{D005F353-45A8-44D2-856D-17BAEBE64962}" type="pres">
      <dgm:prSet presAssocID="{1DE8F377-1A81-4E04-A45E-034262C9BC7B}" presName="imagNode" presStyleLbl="fgImgPlace1" presStyleIdx="0" presStyleCnt="4"/>
      <dgm:spPr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6AC344D-9664-435F-8009-F335675D4359}" type="pres">
      <dgm:prSet presAssocID="{28C0FC43-C714-4138-A602-DE5ED399F86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63867A2-512A-4903-9EAD-3F4196677664}" type="pres">
      <dgm:prSet presAssocID="{0A4311CA-4214-4DEB-8695-350F74F7FE4E}" presName="compNode" presStyleCnt="0"/>
      <dgm:spPr/>
    </dgm:pt>
    <dgm:pt modelId="{CEE2BD46-2730-4BB4-AA93-CEE9FF35B49E}" type="pres">
      <dgm:prSet presAssocID="{0A4311CA-4214-4DEB-8695-350F74F7FE4E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627A5BFE-119E-4E25-BE23-F768FE15B5B8}" type="pres">
      <dgm:prSet presAssocID="{0A4311CA-4214-4DEB-8695-350F74F7FE4E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575025-823A-4871-A202-C0E32367836F}" type="pres">
      <dgm:prSet presAssocID="{0A4311CA-4214-4DEB-8695-350F74F7FE4E}" presName="invisiNode" presStyleLbl="node1" presStyleIdx="1" presStyleCnt="4"/>
      <dgm:spPr/>
    </dgm:pt>
    <dgm:pt modelId="{C61E2817-8924-4C0A-95A9-2BB45AB5783B}" type="pres">
      <dgm:prSet presAssocID="{0A4311CA-4214-4DEB-8695-350F74F7FE4E}" presName="imagNode" presStyleLbl="fgImgPlace1" presStyleIdx="1" presStyleCnt="4"/>
      <dgm:spPr>
        <a:blipFill>
          <a:blip xmlns:r="http://schemas.openxmlformats.org/officeDocument/2006/relationships" r:embed="rId2">
            <a:duotone>
              <a:schemeClr val="accent5">
                <a:hueOff val="-3560789"/>
                <a:satOff val="15872"/>
                <a:lumOff val="1402"/>
                <a:alphaOff val="0"/>
                <a:shade val="20000"/>
                <a:satMod val="200000"/>
              </a:schemeClr>
              <a:schemeClr val="accent5">
                <a:hueOff val="-3560789"/>
                <a:satOff val="15872"/>
                <a:lumOff val="1402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C9BCE2D-3D14-4377-8017-49AE7018B462}" type="pres">
      <dgm:prSet presAssocID="{0ADCA82B-20A7-49A9-ACC9-9EED81713D2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DF2E52B-547A-4128-86C7-85E283C29617}" type="pres">
      <dgm:prSet presAssocID="{37E3515E-BC1F-4B07-8BFF-091B472766E9}" presName="compNode" presStyleCnt="0"/>
      <dgm:spPr/>
    </dgm:pt>
    <dgm:pt modelId="{3EBB5C09-3F2C-4A4A-88E2-89AA14D4E44B}" type="pres">
      <dgm:prSet presAssocID="{37E3515E-BC1F-4B07-8BFF-091B472766E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429E8FF-183A-4EAA-B5EE-A8E33B338A6A}" type="pres">
      <dgm:prSet presAssocID="{37E3515E-BC1F-4B07-8BFF-091B472766E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1D0EC51-0735-4104-AB99-40BE274E2FEE}" type="pres">
      <dgm:prSet presAssocID="{37E3515E-BC1F-4B07-8BFF-091B472766E9}" presName="invisiNode" presStyleLbl="node1" presStyleIdx="2" presStyleCnt="4"/>
      <dgm:spPr/>
    </dgm:pt>
    <dgm:pt modelId="{23F16475-9FFA-4288-8419-F045EC50EAE4}" type="pres">
      <dgm:prSet presAssocID="{37E3515E-BC1F-4B07-8BFF-091B472766E9}" presName="imagNode" presStyleLbl="fgImgPlace1" presStyleIdx="2" presStyleCnt="4"/>
      <dgm:spPr>
        <a:blipFill>
          <a:blip xmlns:r="http://schemas.openxmlformats.org/officeDocument/2006/relationships" r:embed="rId3">
            <a:duotone>
              <a:schemeClr val="accent5">
                <a:hueOff val="-7121577"/>
                <a:satOff val="31745"/>
                <a:lumOff val="2805"/>
                <a:alphaOff val="0"/>
                <a:shade val="20000"/>
                <a:satMod val="200000"/>
              </a:schemeClr>
              <a:schemeClr val="accent5">
                <a:hueOff val="-7121577"/>
                <a:satOff val="31745"/>
                <a:lumOff val="280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9A8EA75-CB99-4C85-903D-48F6234449CF}" type="pres">
      <dgm:prSet presAssocID="{EDC94AE6-957D-43CD-AD9D-EBCC6746298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926C5D8-669F-47B1-90BF-0899BC35B46A}" type="pres">
      <dgm:prSet presAssocID="{23CFB55C-A47D-4084-82EC-78A14B824755}" presName="compNode" presStyleCnt="0"/>
      <dgm:spPr/>
    </dgm:pt>
    <dgm:pt modelId="{3F2A6A75-5858-46AD-8652-CA46E2A0008D}" type="pres">
      <dgm:prSet presAssocID="{23CFB55C-A47D-4084-82EC-78A14B824755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B8AC169D-ECE7-4330-97CA-4B7B837EC05B}" type="pres">
      <dgm:prSet presAssocID="{23CFB55C-A47D-4084-82EC-78A14B824755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A58A34-BAC5-4737-A115-693F2A74DE7B}" type="pres">
      <dgm:prSet presAssocID="{23CFB55C-A47D-4084-82EC-78A14B824755}" presName="invisiNode" presStyleLbl="node1" presStyleIdx="3" presStyleCnt="4"/>
      <dgm:spPr/>
    </dgm:pt>
    <dgm:pt modelId="{C2EF15E0-ED15-44A2-A5A6-66FA9DB5542C}" type="pres">
      <dgm:prSet presAssocID="{23CFB55C-A47D-4084-82EC-78A14B824755}" presName="imagNode" presStyleLbl="fgImgPlace1" presStyleIdx="3" presStyleCnt="4"/>
      <dgm:spPr>
        <a:blipFill>
          <a:blip xmlns:r="http://schemas.openxmlformats.org/officeDocument/2006/relationships" r:embed="rId4">
            <a:duotone>
              <a:schemeClr val="accent5">
                <a:hueOff val="-10682366"/>
                <a:satOff val="47617"/>
                <a:lumOff val="4207"/>
                <a:alphaOff val="0"/>
                <a:shade val="20000"/>
                <a:satMod val="200000"/>
              </a:schemeClr>
              <a:schemeClr val="accent5">
                <a:hueOff val="-10682366"/>
                <a:satOff val="47617"/>
                <a:lumOff val="420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B978B7A2-CF6D-4274-8E6C-25BC1BD32AE9}" type="presOf" srcId="{28C0FC43-C714-4138-A602-DE5ED399F866}" destId="{E6AC344D-9664-435F-8009-F335675D4359}" srcOrd="0" destOrd="0" presId="urn:microsoft.com/office/officeart/2005/8/layout/hList7"/>
    <dgm:cxn modelId="{2F8D467F-149D-48D9-B3BE-7CEE8D84B69B}" srcId="{398247B4-CC9C-4ED6-AA63-933FF456A6C4}" destId="{0A4311CA-4214-4DEB-8695-350F74F7FE4E}" srcOrd="1" destOrd="0" parTransId="{9CD5917D-7B0D-46A7-8678-B8450E6E424F}" sibTransId="{0ADCA82B-20A7-49A9-ACC9-9EED81713D23}"/>
    <dgm:cxn modelId="{6AA2A0B3-4EA5-4540-B874-FBCE2FF35206}" srcId="{398247B4-CC9C-4ED6-AA63-933FF456A6C4}" destId="{37E3515E-BC1F-4B07-8BFF-091B472766E9}" srcOrd="2" destOrd="0" parTransId="{63BC31A2-0A2F-4C8D-93B2-D852170DEC15}" sibTransId="{EDC94AE6-957D-43CD-AD9D-EBCC67462989}"/>
    <dgm:cxn modelId="{F63F12D1-1515-4D91-AA94-A086709F57D3}" type="presOf" srcId="{0ADCA82B-20A7-49A9-ACC9-9EED81713D23}" destId="{5C9BCE2D-3D14-4377-8017-49AE7018B462}" srcOrd="0" destOrd="0" presId="urn:microsoft.com/office/officeart/2005/8/layout/hList7"/>
    <dgm:cxn modelId="{616AB374-040E-436E-8EB7-D99251B57635}" type="presOf" srcId="{1DE8F377-1A81-4E04-A45E-034262C9BC7B}" destId="{6AE7B317-C76B-49B1-B9CA-FD781F8E4E3D}" srcOrd="1" destOrd="0" presId="urn:microsoft.com/office/officeart/2005/8/layout/hList7"/>
    <dgm:cxn modelId="{32990BFD-F2E4-45C8-B367-3CC267FBF525}" type="presOf" srcId="{37E3515E-BC1F-4B07-8BFF-091B472766E9}" destId="{8429E8FF-183A-4EAA-B5EE-A8E33B338A6A}" srcOrd="1" destOrd="0" presId="urn:microsoft.com/office/officeart/2005/8/layout/hList7"/>
    <dgm:cxn modelId="{2B544D03-B243-4B00-A537-B828C5388B16}" srcId="{398247B4-CC9C-4ED6-AA63-933FF456A6C4}" destId="{1DE8F377-1A81-4E04-A45E-034262C9BC7B}" srcOrd="0" destOrd="0" parTransId="{9A6441CF-EC51-4DBB-9C5B-E15427734AFB}" sibTransId="{28C0FC43-C714-4138-A602-DE5ED399F866}"/>
    <dgm:cxn modelId="{E918CDAD-7001-46A5-9F8B-BA508296D991}" type="presOf" srcId="{0A4311CA-4214-4DEB-8695-350F74F7FE4E}" destId="{627A5BFE-119E-4E25-BE23-F768FE15B5B8}" srcOrd="1" destOrd="0" presId="urn:microsoft.com/office/officeart/2005/8/layout/hList7"/>
    <dgm:cxn modelId="{38B219E9-F49C-47C2-A53B-C7DF994D784C}" type="presOf" srcId="{1DE8F377-1A81-4E04-A45E-034262C9BC7B}" destId="{B0163AE0-C37D-4970-8E49-DE3F9C8FA4A4}" srcOrd="0" destOrd="0" presId="urn:microsoft.com/office/officeart/2005/8/layout/hList7"/>
    <dgm:cxn modelId="{814AF150-12B3-4FA5-A377-3AB54005673C}" type="presOf" srcId="{0A4311CA-4214-4DEB-8695-350F74F7FE4E}" destId="{CEE2BD46-2730-4BB4-AA93-CEE9FF35B49E}" srcOrd="0" destOrd="0" presId="urn:microsoft.com/office/officeart/2005/8/layout/hList7"/>
    <dgm:cxn modelId="{B38166F2-4084-492E-A223-12A5EBAC7034}" type="presOf" srcId="{23CFB55C-A47D-4084-82EC-78A14B824755}" destId="{B8AC169D-ECE7-4330-97CA-4B7B837EC05B}" srcOrd="1" destOrd="0" presId="urn:microsoft.com/office/officeart/2005/8/layout/hList7"/>
    <dgm:cxn modelId="{AF287553-8AA0-4115-812A-B5DC79A0010B}" srcId="{398247B4-CC9C-4ED6-AA63-933FF456A6C4}" destId="{23CFB55C-A47D-4084-82EC-78A14B824755}" srcOrd="3" destOrd="0" parTransId="{DD40CAA0-3C4A-4D86-BC6A-B7E161CCD339}" sibTransId="{573E9C55-EF70-4A35-B4BA-B7469057FE65}"/>
    <dgm:cxn modelId="{ABFB37CD-ADD1-43F1-B97D-372967650438}" type="presOf" srcId="{23CFB55C-A47D-4084-82EC-78A14B824755}" destId="{3F2A6A75-5858-46AD-8652-CA46E2A0008D}" srcOrd="0" destOrd="0" presId="urn:microsoft.com/office/officeart/2005/8/layout/hList7"/>
    <dgm:cxn modelId="{6FE89274-4DBB-4885-9E00-865675E8E7E8}" type="presOf" srcId="{EDC94AE6-957D-43CD-AD9D-EBCC67462989}" destId="{59A8EA75-CB99-4C85-903D-48F6234449CF}" srcOrd="0" destOrd="0" presId="urn:microsoft.com/office/officeart/2005/8/layout/hList7"/>
    <dgm:cxn modelId="{ED13CEA2-FFE8-41C7-A0DE-A433F325C349}" type="presOf" srcId="{37E3515E-BC1F-4B07-8BFF-091B472766E9}" destId="{3EBB5C09-3F2C-4A4A-88E2-89AA14D4E44B}" srcOrd="0" destOrd="0" presId="urn:microsoft.com/office/officeart/2005/8/layout/hList7"/>
    <dgm:cxn modelId="{B3DFA45A-B92E-47CB-B1F9-62845049ED80}" type="presOf" srcId="{398247B4-CC9C-4ED6-AA63-933FF456A6C4}" destId="{C7444716-F3E2-41A2-A841-B2B1E915C32E}" srcOrd="0" destOrd="0" presId="urn:microsoft.com/office/officeart/2005/8/layout/hList7"/>
    <dgm:cxn modelId="{383F8730-5088-48B2-B0D1-37DE8A172F1E}" type="presParOf" srcId="{C7444716-F3E2-41A2-A841-B2B1E915C32E}" destId="{00E99D12-A29D-4B07-8E8F-F7E268CDD8C0}" srcOrd="0" destOrd="0" presId="urn:microsoft.com/office/officeart/2005/8/layout/hList7"/>
    <dgm:cxn modelId="{7F11D063-C946-4628-867C-61FCA8592B9A}" type="presParOf" srcId="{C7444716-F3E2-41A2-A841-B2B1E915C32E}" destId="{DC3C7BD1-5FE3-4627-A445-A63171C94871}" srcOrd="1" destOrd="0" presId="urn:microsoft.com/office/officeart/2005/8/layout/hList7"/>
    <dgm:cxn modelId="{1C0B5704-92CB-4D9A-9D0F-1F1F30CFD32B}" type="presParOf" srcId="{DC3C7BD1-5FE3-4627-A445-A63171C94871}" destId="{FDC8D484-7D81-4142-A2D6-A0DE95D34B9F}" srcOrd="0" destOrd="0" presId="urn:microsoft.com/office/officeart/2005/8/layout/hList7"/>
    <dgm:cxn modelId="{89A2064F-8930-4FEA-848F-123400C9746C}" type="presParOf" srcId="{FDC8D484-7D81-4142-A2D6-A0DE95D34B9F}" destId="{B0163AE0-C37D-4970-8E49-DE3F9C8FA4A4}" srcOrd="0" destOrd="0" presId="urn:microsoft.com/office/officeart/2005/8/layout/hList7"/>
    <dgm:cxn modelId="{2685846D-027B-4A61-AAE4-E91A6377BBA0}" type="presParOf" srcId="{FDC8D484-7D81-4142-A2D6-A0DE95D34B9F}" destId="{6AE7B317-C76B-49B1-B9CA-FD781F8E4E3D}" srcOrd="1" destOrd="0" presId="urn:microsoft.com/office/officeart/2005/8/layout/hList7"/>
    <dgm:cxn modelId="{48B3EE1E-E059-4740-947D-CF1DA3CEDCD4}" type="presParOf" srcId="{FDC8D484-7D81-4142-A2D6-A0DE95D34B9F}" destId="{D82C30C5-9149-4269-98AC-9DF9A7E22DA8}" srcOrd="2" destOrd="0" presId="urn:microsoft.com/office/officeart/2005/8/layout/hList7"/>
    <dgm:cxn modelId="{374DC33C-96CE-40D5-A65E-EFD7C52E6825}" type="presParOf" srcId="{FDC8D484-7D81-4142-A2D6-A0DE95D34B9F}" destId="{D005F353-45A8-44D2-856D-17BAEBE64962}" srcOrd="3" destOrd="0" presId="urn:microsoft.com/office/officeart/2005/8/layout/hList7"/>
    <dgm:cxn modelId="{4DDC2B94-6AB4-48A1-AFBD-EFB448A2180A}" type="presParOf" srcId="{DC3C7BD1-5FE3-4627-A445-A63171C94871}" destId="{E6AC344D-9664-435F-8009-F335675D4359}" srcOrd="1" destOrd="0" presId="urn:microsoft.com/office/officeart/2005/8/layout/hList7"/>
    <dgm:cxn modelId="{D16CA0A3-00ED-4771-81F8-7876FB0DDFA7}" type="presParOf" srcId="{DC3C7BD1-5FE3-4627-A445-A63171C94871}" destId="{363867A2-512A-4903-9EAD-3F4196677664}" srcOrd="2" destOrd="0" presId="urn:microsoft.com/office/officeart/2005/8/layout/hList7"/>
    <dgm:cxn modelId="{C0F5AA73-213F-451D-82BC-1C5A43B1BD97}" type="presParOf" srcId="{363867A2-512A-4903-9EAD-3F4196677664}" destId="{CEE2BD46-2730-4BB4-AA93-CEE9FF35B49E}" srcOrd="0" destOrd="0" presId="urn:microsoft.com/office/officeart/2005/8/layout/hList7"/>
    <dgm:cxn modelId="{C999B99B-4D8F-432B-9BAC-7416ACCCC42D}" type="presParOf" srcId="{363867A2-512A-4903-9EAD-3F4196677664}" destId="{627A5BFE-119E-4E25-BE23-F768FE15B5B8}" srcOrd="1" destOrd="0" presId="urn:microsoft.com/office/officeart/2005/8/layout/hList7"/>
    <dgm:cxn modelId="{D0A17C44-6732-4219-83CB-FBC6DE0EDDAC}" type="presParOf" srcId="{363867A2-512A-4903-9EAD-3F4196677664}" destId="{E3575025-823A-4871-A202-C0E32367836F}" srcOrd="2" destOrd="0" presId="urn:microsoft.com/office/officeart/2005/8/layout/hList7"/>
    <dgm:cxn modelId="{91C52B23-9312-4D59-BFCC-F2CBAA3C8278}" type="presParOf" srcId="{363867A2-512A-4903-9EAD-3F4196677664}" destId="{C61E2817-8924-4C0A-95A9-2BB45AB5783B}" srcOrd="3" destOrd="0" presId="urn:microsoft.com/office/officeart/2005/8/layout/hList7"/>
    <dgm:cxn modelId="{F730580D-9BB8-4DBB-A196-789E18F4A9E4}" type="presParOf" srcId="{DC3C7BD1-5FE3-4627-A445-A63171C94871}" destId="{5C9BCE2D-3D14-4377-8017-49AE7018B462}" srcOrd="3" destOrd="0" presId="urn:microsoft.com/office/officeart/2005/8/layout/hList7"/>
    <dgm:cxn modelId="{B69C708D-95EC-41BB-8AFE-602F18B8AEE9}" type="presParOf" srcId="{DC3C7BD1-5FE3-4627-A445-A63171C94871}" destId="{1DF2E52B-547A-4128-86C7-85E283C29617}" srcOrd="4" destOrd="0" presId="urn:microsoft.com/office/officeart/2005/8/layout/hList7"/>
    <dgm:cxn modelId="{322DEFA0-7CC9-40A6-987A-26DC5AA41387}" type="presParOf" srcId="{1DF2E52B-547A-4128-86C7-85E283C29617}" destId="{3EBB5C09-3F2C-4A4A-88E2-89AA14D4E44B}" srcOrd="0" destOrd="0" presId="urn:microsoft.com/office/officeart/2005/8/layout/hList7"/>
    <dgm:cxn modelId="{7AED722B-C324-4EE5-938D-493D3E19ECAC}" type="presParOf" srcId="{1DF2E52B-547A-4128-86C7-85E283C29617}" destId="{8429E8FF-183A-4EAA-B5EE-A8E33B338A6A}" srcOrd="1" destOrd="0" presId="urn:microsoft.com/office/officeart/2005/8/layout/hList7"/>
    <dgm:cxn modelId="{AD3548F1-AE93-476F-A617-21C66CF1FEAD}" type="presParOf" srcId="{1DF2E52B-547A-4128-86C7-85E283C29617}" destId="{61D0EC51-0735-4104-AB99-40BE274E2FEE}" srcOrd="2" destOrd="0" presId="urn:microsoft.com/office/officeart/2005/8/layout/hList7"/>
    <dgm:cxn modelId="{F1C6F043-9DDD-46D2-8616-A7E252A73D20}" type="presParOf" srcId="{1DF2E52B-547A-4128-86C7-85E283C29617}" destId="{23F16475-9FFA-4288-8419-F045EC50EAE4}" srcOrd="3" destOrd="0" presId="urn:microsoft.com/office/officeart/2005/8/layout/hList7"/>
    <dgm:cxn modelId="{5B529EAA-EC55-45AC-A063-CB7EDC2A7753}" type="presParOf" srcId="{DC3C7BD1-5FE3-4627-A445-A63171C94871}" destId="{59A8EA75-CB99-4C85-903D-48F6234449CF}" srcOrd="5" destOrd="0" presId="urn:microsoft.com/office/officeart/2005/8/layout/hList7"/>
    <dgm:cxn modelId="{930BD8D3-06CE-4F91-A9FE-6F7A81C1374D}" type="presParOf" srcId="{DC3C7BD1-5FE3-4627-A445-A63171C94871}" destId="{F926C5D8-669F-47B1-90BF-0899BC35B46A}" srcOrd="6" destOrd="0" presId="urn:microsoft.com/office/officeart/2005/8/layout/hList7"/>
    <dgm:cxn modelId="{29760345-E90C-4777-A07D-E493773967D6}" type="presParOf" srcId="{F926C5D8-669F-47B1-90BF-0899BC35B46A}" destId="{3F2A6A75-5858-46AD-8652-CA46E2A0008D}" srcOrd="0" destOrd="0" presId="urn:microsoft.com/office/officeart/2005/8/layout/hList7"/>
    <dgm:cxn modelId="{452F2F5E-3BAB-48DD-826F-32ECD65E24DC}" type="presParOf" srcId="{F926C5D8-669F-47B1-90BF-0899BC35B46A}" destId="{B8AC169D-ECE7-4330-97CA-4B7B837EC05B}" srcOrd="1" destOrd="0" presId="urn:microsoft.com/office/officeart/2005/8/layout/hList7"/>
    <dgm:cxn modelId="{389F9D4C-B71C-4342-9927-45D3E015A344}" type="presParOf" srcId="{F926C5D8-669F-47B1-90BF-0899BC35B46A}" destId="{B0A58A34-BAC5-4737-A115-693F2A74DE7B}" srcOrd="2" destOrd="0" presId="urn:microsoft.com/office/officeart/2005/8/layout/hList7"/>
    <dgm:cxn modelId="{024C170D-0BA4-40C0-B3E1-C7E0B2A6503B}" type="presParOf" srcId="{F926C5D8-669F-47B1-90BF-0899BC35B46A}" destId="{C2EF15E0-ED15-44A2-A5A6-66FA9DB5542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E67E20-7405-44A4-BCD8-6A9003826917}" type="doc">
      <dgm:prSet loTypeId="urn:microsoft.com/office/officeart/2005/8/layout/hList7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zh-TW" altLang="en-US"/>
        </a:p>
      </dgm:t>
    </dgm:pt>
    <dgm:pt modelId="{A9C4E2B2-61D6-49D9-8F20-42615BFDED8E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6A38F55A-F231-43D6-9E1F-16ABE58CCD2F}" type="sibTrans" cxnId="{E8A80A66-266D-414D-813E-681C284E9E66}">
      <dgm:prSet/>
      <dgm:spPr/>
      <dgm:t>
        <a:bodyPr/>
        <a:lstStyle/>
        <a:p>
          <a:endParaRPr lang="zh-TW" altLang="en-US"/>
        </a:p>
      </dgm:t>
    </dgm:pt>
    <dgm:pt modelId="{E2423FCA-66B0-40AE-B216-395165517508}" type="parTrans" cxnId="{E8A80A66-266D-414D-813E-681C284E9E66}">
      <dgm:prSet/>
      <dgm:spPr/>
      <dgm:t>
        <a:bodyPr/>
        <a:lstStyle/>
        <a:p>
          <a:endParaRPr lang="zh-TW" altLang="en-US"/>
        </a:p>
      </dgm:t>
    </dgm:pt>
    <dgm:pt modelId="{D06048CA-0B96-4977-A367-CD9CA58EA322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7E1756A8-11CF-4D72-B7AF-B6435E6F9F9C}" type="sibTrans" cxnId="{465BCEDD-3644-40B9-99ED-721BAE8EA8E8}">
      <dgm:prSet/>
      <dgm:spPr/>
      <dgm:t>
        <a:bodyPr/>
        <a:lstStyle/>
        <a:p>
          <a:endParaRPr lang="zh-TW" altLang="en-US"/>
        </a:p>
      </dgm:t>
    </dgm:pt>
    <dgm:pt modelId="{F7CA15CF-37C8-4087-B1ED-106BAAAE6D7D}" type="parTrans" cxnId="{465BCEDD-3644-40B9-99ED-721BAE8EA8E8}">
      <dgm:prSet/>
      <dgm:spPr/>
      <dgm:t>
        <a:bodyPr/>
        <a:lstStyle/>
        <a:p>
          <a:endParaRPr lang="zh-TW" altLang="en-US"/>
        </a:p>
      </dgm:t>
    </dgm:pt>
    <dgm:pt modelId="{233041B8-78EC-4E19-9994-D0B8FCF14807}">
      <dgm:prSet/>
      <dgm:spPr/>
      <dgm:t>
        <a:bodyPr/>
        <a:lstStyle/>
        <a:p>
          <a:pPr rtl="0"/>
          <a:r>
            <a:rPr lang="zh-TW" dirty="0" smtClean="0"/>
            <a:t>室內至少</a:t>
          </a:r>
          <a:r>
            <a:rPr lang="en-US" dirty="0" smtClean="0"/>
            <a:t>1.5</a:t>
          </a:r>
          <a:r>
            <a:rPr lang="zh-TW" dirty="0" smtClean="0"/>
            <a:t>公尺</a:t>
          </a:r>
          <a:endParaRPr lang="zh-TW" dirty="0"/>
        </a:p>
      </dgm:t>
    </dgm:pt>
    <dgm:pt modelId="{AA34D4B3-3C6F-4FC7-BA4C-9AD70AEC21F9}" type="sibTrans" cxnId="{28929A94-044E-4D9A-BB27-3AD68D6012DC}">
      <dgm:prSet/>
      <dgm:spPr/>
      <dgm:t>
        <a:bodyPr/>
        <a:lstStyle/>
        <a:p>
          <a:endParaRPr lang="zh-TW" altLang="en-US"/>
        </a:p>
      </dgm:t>
    </dgm:pt>
    <dgm:pt modelId="{2E99879D-0D54-4194-9E56-536577424F40}" type="parTrans" cxnId="{28929A94-044E-4D9A-BB27-3AD68D6012DC}">
      <dgm:prSet/>
      <dgm:spPr/>
      <dgm:t>
        <a:bodyPr/>
        <a:lstStyle/>
        <a:p>
          <a:endParaRPr lang="zh-TW" altLang="en-US"/>
        </a:p>
      </dgm:t>
    </dgm:pt>
    <dgm:pt modelId="{207DA983-0501-4995-83C8-44F2418AB797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BEDA9F4D-4598-48BF-B768-935CCC323922}" type="sibTrans" cxnId="{8BD1FBE4-9967-4CC9-AFFD-36132110B324}">
      <dgm:prSet/>
      <dgm:spPr/>
      <dgm:t>
        <a:bodyPr/>
        <a:lstStyle/>
        <a:p>
          <a:endParaRPr lang="zh-TW" altLang="en-US"/>
        </a:p>
      </dgm:t>
    </dgm:pt>
    <dgm:pt modelId="{06AC53A9-A153-4B83-9EC8-0A577415A13E}" type="parTrans" cxnId="{8BD1FBE4-9967-4CC9-AFFD-36132110B324}">
      <dgm:prSet/>
      <dgm:spPr/>
      <dgm:t>
        <a:bodyPr/>
        <a:lstStyle/>
        <a:p>
          <a:endParaRPr lang="zh-TW" altLang="en-US"/>
        </a:p>
      </dgm:t>
    </dgm:pt>
    <dgm:pt modelId="{0667C364-64E9-4559-9CE1-486771D665E6}" type="pres">
      <dgm:prSet presAssocID="{FEE67E20-7405-44A4-BCD8-6A900382691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575B68B-3961-4AB0-9684-EDA7294AF953}" type="pres">
      <dgm:prSet presAssocID="{FEE67E20-7405-44A4-BCD8-6A9003826917}" presName="fgShape" presStyleLbl="fgShp" presStyleIdx="0" presStyleCnt="1"/>
      <dgm:spPr/>
    </dgm:pt>
    <dgm:pt modelId="{995764DB-16B7-4AA9-9C16-B3D9C06566E9}" type="pres">
      <dgm:prSet presAssocID="{FEE67E20-7405-44A4-BCD8-6A9003826917}" presName="linComp" presStyleCnt="0"/>
      <dgm:spPr/>
    </dgm:pt>
    <dgm:pt modelId="{CD0AE80C-12E7-4E4F-9F57-4BF715F0BD7F}" type="pres">
      <dgm:prSet presAssocID="{A9C4E2B2-61D6-49D9-8F20-42615BFDED8E}" presName="compNode" presStyleCnt="0"/>
      <dgm:spPr/>
    </dgm:pt>
    <dgm:pt modelId="{1700862A-A812-4178-962B-C7513374F90D}" type="pres">
      <dgm:prSet presAssocID="{A9C4E2B2-61D6-49D9-8F20-42615BFDED8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5A7606E5-748B-4C8E-A82D-ACA55F3E8B9D}" type="pres">
      <dgm:prSet presAssocID="{A9C4E2B2-61D6-49D9-8F20-42615BFDED8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AF8C63-B225-4E65-A951-5BC0CA18A808}" type="pres">
      <dgm:prSet presAssocID="{A9C4E2B2-61D6-49D9-8F20-42615BFDED8E}" presName="invisiNode" presStyleLbl="node1" presStyleIdx="0" presStyleCnt="4"/>
      <dgm:spPr/>
    </dgm:pt>
    <dgm:pt modelId="{6A6D27C7-AFEC-44E0-B5BF-0E2FB4602A18}" type="pres">
      <dgm:prSet presAssocID="{A9C4E2B2-61D6-49D9-8F20-42615BFDED8E}" presName="imagNode" presStyleLbl="fgImgPlace1" presStyleIdx="0" presStyleCnt="4"/>
      <dgm:spPr/>
      <dgm:t>
        <a:bodyPr/>
        <a:lstStyle/>
        <a:p>
          <a:endParaRPr lang="zh-TW" altLang="en-US"/>
        </a:p>
      </dgm:t>
    </dgm:pt>
    <dgm:pt modelId="{E18C4BEC-6E40-438E-8AF5-8208F61573E6}" type="pres">
      <dgm:prSet presAssocID="{6A38F55A-F231-43D6-9E1F-16ABE58CCD2F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726FCE0-FB90-4B19-B7AC-2FBF5E2EE126}" type="pres">
      <dgm:prSet presAssocID="{D06048CA-0B96-4977-A367-CD9CA58EA322}" presName="compNode" presStyleCnt="0"/>
      <dgm:spPr/>
    </dgm:pt>
    <dgm:pt modelId="{DF03D693-FA59-46CD-BF85-6FEE3323CE43}" type="pres">
      <dgm:prSet presAssocID="{D06048CA-0B96-4977-A367-CD9CA58EA32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9D15C7DF-AAB1-4DDC-9093-6435EA61C3A9}" type="pres">
      <dgm:prSet presAssocID="{D06048CA-0B96-4977-A367-CD9CA58EA32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AF0137-A301-4B58-830E-F66F1BAF196F}" type="pres">
      <dgm:prSet presAssocID="{D06048CA-0B96-4977-A367-CD9CA58EA322}" presName="invisiNode" presStyleLbl="node1" presStyleIdx="1" presStyleCnt="4"/>
      <dgm:spPr/>
    </dgm:pt>
    <dgm:pt modelId="{CC36B1EF-618C-4ACE-9AA3-D88953B25A75}" type="pres">
      <dgm:prSet presAssocID="{D06048CA-0B96-4977-A367-CD9CA58EA322}" presName="imagNode" presStyleLbl="fgImgPlace1" presStyleIdx="1" presStyleCnt="4"/>
      <dgm:spPr/>
      <dgm:t>
        <a:bodyPr/>
        <a:lstStyle/>
        <a:p>
          <a:endParaRPr lang="zh-TW" altLang="en-US"/>
        </a:p>
      </dgm:t>
    </dgm:pt>
    <dgm:pt modelId="{5F04D4CB-7EC2-4EA5-9986-1B55BDB52309}" type="pres">
      <dgm:prSet presAssocID="{7E1756A8-11CF-4D72-B7AF-B6435E6F9F9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5CF5CA6-B20A-43C3-93BC-048C87AF2D7D}" type="pres">
      <dgm:prSet presAssocID="{233041B8-78EC-4E19-9994-D0B8FCF14807}" presName="compNode" presStyleCnt="0"/>
      <dgm:spPr/>
    </dgm:pt>
    <dgm:pt modelId="{6B0159D0-4BD2-412E-8B40-C377EE49474B}" type="pres">
      <dgm:prSet presAssocID="{233041B8-78EC-4E19-9994-D0B8FCF14807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CD6B8740-255C-4F27-9BBF-8BD0D49B2F82}" type="pres">
      <dgm:prSet presAssocID="{233041B8-78EC-4E19-9994-D0B8FCF14807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8219DC-1A54-4C2A-88D9-16CC169D7485}" type="pres">
      <dgm:prSet presAssocID="{233041B8-78EC-4E19-9994-D0B8FCF14807}" presName="invisiNode" presStyleLbl="node1" presStyleIdx="2" presStyleCnt="4"/>
      <dgm:spPr/>
    </dgm:pt>
    <dgm:pt modelId="{FFC1EBF7-59D1-47BE-9324-584CAF0B4577}" type="pres">
      <dgm:prSet presAssocID="{233041B8-78EC-4E19-9994-D0B8FCF14807}" presName="imagNode" presStyleLbl="fgImgPlace1" presStyleIdx="2" presStyleCnt="4"/>
      <dgm:spPr/>
    </dgm:pt>
    <dgm:pt modelId="{76454553-C069-4158-8786-3711E9B8FD0A}" type="pres">
      <dgm:prSet presAssocID="{AA34D4B3-3C6F-4FC7-BA4C-9AD70AEC21F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F24E04E-9FF1-4EE8-947F-49159220461B}" type="pres">
      <dgm:prSet presAssocID="{207DA983-0501-4995-83C8-44F2418AB797}" presName="compNode" presStyleCnt="0"/>
      <dgm:spPr/>
    </dgm:pt>
    <dgm:pt modelId="{C5468121-28A3-4697-805C-41DE20A867E2}" type="pres">
      <dgm:prSet presAssocID="{207DA983-0501-4995-83C8-44F2418AB797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C970D627-B92B-4AE2-B024-A3CD639034B4}" type="pres">
      <dgm:prSet presAssocID="{207DA983-0501-4995-83C8-44F2418AB797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478586-5985-4F07-9AA3-311866120406}" type="pres">
      <dgm:prSet presAssocID="{207DA983-0501-4995-83C8-44F2418AB797}" presName="invisiNode" presStyleLbl="node1" presStyleIdx="3" presStyleCnt="4"/>
      <dgm:spPr/>
    </dgm:pt>
    <dgm:pt modelId="{70ED889B-0FF2-432C-ACFD-3F877B761A33}" type="pres">
      <dgm:prSet presAssocID="{207DA983-0501-4995-83C8-44F2418AB797}" presName="imagNode" presStyleLbl="fgImgPlace1" presStyleIdx="3" presStyleCnt="4"/>
      <dgm:spPr/>
    </dgm:pt>
  </dgm:ptLst>
  <dgm:cxnLst>
    <dgm:cxn modelId="{4368AF7B-28BE-420F-BBDA-8E59CC958D87}" type="presOf" srcId="{233041B8-78EC-4E19-9994-D0B8FCF14807}" destId="{CD6B8740-255C-4F27-9BBF-8BD0D49B2F82}" srcOrd="1" destOrd="0" presId="urn:microsoft.com/office/officeart/2005/8/layout/hList7"/>
    <dgm:cxn modelId="{536EDCFF-F674-49B3-8C5E-1053A0856EBF}" type="presOf" srcId="{A9C4E2B2-61D6-49D9-8F20-42615BFDED8E}" destId="{1700862A-A812-4178-962B-C7513374F90D}" srcOrd="0" destOrd="0" presId="urn:microsoft.com/office/officeart/2005/8/layout/hList7"/>
    <dgm:cxn modelId="{116D3390-33B3-4C9A-8C8C-853785F464E8}" type="presOf" srcId="{A9C4E2B2-61D6-49D9-8F20-42615BFDED8E}" destId="{5A7606E5-748B-4C8E-A82D-ACA55F3E8B9D}" srcOrd="1" destOrd="0" presId="urn:microsoft.com/office/officeart/2005/8/layout/hList7"/>
    <dgm:cxn modelId="{E8A80A66-266D-414D-813E-681C284E9E66}" srcId="{FEE67E20-7405-44A4-BCD8-6A9003826917}" destId="{A9C4E2B2-61D6-49D9-8F20-42615BFDED8E}" srcOrd="0" destOrd="0" parTransId="{E2423FCA-66B0-40AE-B216-395165517508}" sibTransId="{6A38F55A-F231-43D6-9E1F-16ABE58CCD2F}"/>
    <dgm:cxn modelId="{79175C78-D778-4A3A-AB0C-A31AC0CFC509}" type="presOf" srcId="{FEE67E20-7405-44A4-BCD8-6A9003826917}" destId="{0667C364-64E9-4559-9CE1-486771D665E6}" srcOrd="0" destOrd="0" presId="urn:microsoft.com/office/officeart/2005/8/layout/hList7"/>
    <dgm:cxn modelId="{ADB5FD50-1293-46A1-AAF1-BBA2826855C8}" type="presOf" srcId="{207DA983-0501-4995-83C8-44F2418AB797}" destId="{C970D627-B92B-4AE2-B024-A3CD639034B4}" srcOrd="1" destOrd="0" presId="urn:microsoft.com/office/officeart/2005/8/layout/hList7"/>
    <dgm:cxn modelId="{C5A2425A-4B75-4A38-BD6C-37426E0BB215}" type="presOf" srcId="{7E1756A8-11CF-4D72-B7AF-B6435E6F9F9C}" destId="{5F04D4CB-7EC2-4EA5-9986-1B55BDB52309}" srcOrd="0" destOrd="0" presId="urn:microsoft.com/office/officeart/2005/8/layout/hList7"/>
    <dgm:cxn modelId="{29D4E6D3-EC8A-43C0-A444-F2D9E7545626}" type="presOf" srcId="{6A38F55A-F231-43D6-9E1F-16ABE58CCD2F}" destId="{E18C4BEC-6E40-438E-8AF5-8208F61573E6}" srcOrd="0" destOrd="0" presId="urn:microsoft.com/office/officeart/2005/8/layout/hList7"/>
    <dgm:cxn modelId="{9EE3FCCD-1E66-4621-B87F-1597359A8352}" type="presOf" srcId="{233041B8-78EC-4E19-9994-D0B8FCF14807}" destId="{6B0159D0-4BD2-412E-8B40-C377EE49474B}" srcOrd="0" destOrd="0" presId="urn:microsoft.com/office/officeart/2005/8/layout/hList7"/>
    <dgm:cxn modelId="{91181E69-2A01-41FF-BCF7-02F7521EFF8B}" type="presOf" srcId="{D06048CA-0B96-4977-A367-CD9CA58EA322}" destId="{DF03D693-FA59-46CD-BF85-6FEE3323CE43}" srcOrd="0" destOrd="0" presId="urn:microsoft.com/office/officeart/2005/8/layout/hList7"/>
    <dgm:cxn modelId="{3A275649-8987-4658-9E90-0E0A1C659AD5}" type="presOf" srcId="{AA34D4B3-3C6F-4FC7-BA4C-9AD70AEC21F9}" destId="{76454553-C069-4158-8786-3711E9B8FD0A}" srcOrd="0" destOrd="0" presId="urn:microsoft.com/office/officeart/2005/8/layout/hList7"/>
    <dgm:cxn modelId="{0A81E18F-DA27-4AF2-AF9D-A9A252AEA37D}" type="presOf" srcId="{D06048CA-0B96-4977-A367-CD9CA58EA322}" destId="{9D15C7DF-AAB1-4DDC-9093-6435EA61C3A9}" srcOrd="1" destOrd="0" presId="urn:microsoft.com/office/officeart/2005/8/layout/hList7"/>
    <dgm:cxn modelId="{93C0CEDC-8B42-4D15-B24C-4757AD5E7041}" type="presOf" srcId="{207DA983-0501-4995-83C8-44F2418AB797}" destId="{C5468121-28A3-4697-805C-41DE20A867E2}" srcOrd="0" destOrd="0" presId="urn:microsoft.com/office/officeart/2005/8/layout/hList7"/>
    <dgm:cxn modelId="{8BD1FBE4-9967-4CC9-AFFD-36132110B324}" srcId="{FEE67E20-7405-44A4-BCD8-6A9003826917}" destId="{207DA983-0501-4995-83C8-44F2418AB797}" srcOrd="3" destOrd="0" parTransId="{06AC53A9-A153-4B83-9EC8-0A577415A13E}" sibTransId="{BEDA9F4D-4598-48BF-B768-935CCC323922}"/>
    <dgm:cxn modelId="{465BCEDD-3644-40B9-99ED-721BAE8EA8E8}" srcId="{FEE67E20-7405-44A4-BCD8-6A9003826917}" destId="{D06048CA-0B96-4977-A367-CD9CA58EA322}" srcOrd="1" destOrd="0" parTransId="{F7CA15CF-37C8-4087-B1ED-106BAAAE6D7D}" sibTransId="{7E1756A8-11CF-4D72-B7AF-B6435E6F9F9C}"/>
    <dgm:cxn modelId="{28929A94-044E-4D9A-BB27-3AD68D6012DC}" srcId="{FEE67E20-7405-44A4-BCD8-6A9003826917}" destId="{233041B8-78EC-4E19-9994-D0B8FCF14807}" srcOrd="2" destOrd="0" parTransId="{2E99879D-0D54-4194-9E56-536577424F40}" sibTransId="{AA34D4B3-3C6F-4FC7-BA4C-9AD70AEC21F9}"/>
    <dgm:cxn modelId="{0D4625D9-6729-4ED1-9A37-5777343AB90A}" type="presParOf" srcId="{0667C364-64E9-4559-9CE1-486771D665E6}" destId="{4575B68B-3961-4AB0-9684-EDA7294AF953}" srcOrd="0" destOrd="0" presId="urn:microsoft.com/office/officeart/2005/8/layout/hList7"/>
    <dgm:cxn modelId="{90AADB91-D70D-4520-B142-4636367F9048}" type="presParOf" srcId="{0667C364-64E9-4559-9CE1-486771D665E6}" destId="{995764DB-16B7-4AA9-9C16-B3D9C06566E9}" srcOrd="1" destOrd="0" presId="urn:microsoft.com/office/officeart/2005/8/layout/hList7"/>
    <dgm:cxn modelId="{603F9AFB-EE25-482E-B925-3717339DED7F}" type="presParOf" srcId="{995764DB-16B7-4AA9-9C16-B3D9C06566E9}" destId="{CD0AE80C-12E7-4E4F-9F57-4BF715F0BD7F}" srcOrd="0" destOrd="0" presId="urn:microsoft.com/office/officeart/2005/8/layout/hList7"/>
    <dgm:cxn modelId="{4995E071-BB2E-447B-8BBF-3724F04E0FAA}" type="presParOf" srcId="{CD0AE80C-12E7-4E4F-9F57-4BF715F0BD7F}" destId="{1700862A-A812-4178-962B-C7513374F90D}" srcOrd="0" destOrd="0" presId="urn:microsoft.com/office/officeart/2005/8/layout/hList7"/>
    <dgm:cxn modelId="{5DCA5F7C-76AA-4804-A37E-3D318B60A703}" type="presParOf" srcId="{CD0AE80C-12E7-4E4F-9F57-4BF715F0BD7F}" destId="{5A7606E5-748B-4C8E-A82D-ACA55F3E8B9D}" srcOrd="1" destOrd="0" presId="urn:microsoft.com/office/officeart/2005/8/layout/hList7"/>
    <dgm:cxn modelId="{70AE2C46-6ACD-4480-9722-3484516CF16A}" type="presParOf" srcId="{CD0AE80C-12E7-4E4F-9F57-4BF715F0BD7F}" destId="{36AF8C63-B225-4E65-A951-5BC0CA18A808}" srcOrd="2" destOrd="0" presId="urn:microsoft.com/office/officeart/2005/8/layout/hList7"/>
    <dgm:cxn modelId="{AA363907-AAF2-497B-BEFA-8273C7E316EF}" type="presParOf" srcId="{CD0AE80C-12E7-4E4F-9F57-4BF715F0BD7F}" destId="{6A6D27C7-AFEC-44E0-B5BF-0E2FB4602A18}" srcOrd="3" destOrd="0" presId="urn:microsoft.com/office/officeart/2005/8/layout/hList7"/>
    <dgm:cxn modelId="{989EA402-FABA-471D-9BB7-298DA78B8484}" type="presParOf" srcId="{995764DB-16B7-4AA9-9C16-B3D9C06566E9}" destId="{E18C4BEC-6E40-438E-8AF5-8208F61573E6}" srcOrd="1" destOrd="0" presId="urn:microsoft.com/office/officeart/2005/8/layout/hList7"/>
    <dgm:cxn modelId="{2C93D660-B347-4ABB-AEC9-0B81C452BAFE}" type="presParOf" srcId="{995764DB-16B7-4AA9-9C16-B3D9C06566E9}" destId="{8726FCE0-FB90-4B19-B7AC-2FBF5E2EE126}" srcOrd="2" destOrd="0" presId="urn:microsoft.com/office/officeart/2005/8/layout/hList7"/>
    <dgm:cxn modelId="{0C9A65EB-B95D-47A7-9C68-197CCBAFE4D1}" type="presParOf" srcId="{8726FCE0-FB90-4B19-B7AC-2FBF5E2EE126}" destId="{DF03D693-FA59-46CD-BF85-6FEE3323CE43}" srcOrd="0" destOrd="0" presId="urn:microsoft.com/office/officeart/2005/8/layout/hList7"/>
    <dgm:cxn modelId="{D3DC2220-BFB2-4FED-81E1-F1378EE1D351}" type="presParOf" srcId="{8726FCE0-FB90-4B19-B7AC-2FBF5E2EE126}" destId="{9D15C7DF-AAB1-4DDC-9093-6435EA61C3A9}" srcOrd="1" destOrd="0" presId="urn:microsoft.com/office/officeart/2005/8/layout/hList7"/>
    <dgm:cxn modelId="{C37FDB6F-F87F-4956-9EF0-A69B223A0F6F}" type="presParOf" srcId="{8726FCE0-FB90-4B19-B7AC-2FBF5E2EE126}" destId="{0EAF0137-A301-4B58-830E-F66F1BAF196F}" srcOrd="2" destOrd="0" presId="urn:microsoft.com/office/officeart/2005/8/layout/hList7"/>
    <dgm:cxn modelId="{06736F6F-7AE7-4016-9F58-ABB067624F42}" type="presParOf" srcId="{8726FCE0-FB90-4B19-B7AC-2FBF5E2EE126}" destId="{CC36B1EF-618C-4ACE-9AA3-D88953B25A75}" srcOrd="3" destOrd="0" presId="urn:microsoft.com/office/officeart/2005/8/layout/hList7"/>
    <dgm:cxn modelId="{3B6C892D-DC7B-4526-9253-D572F24DC79E}" type="presParOf" srcId="{995764DB-16B7-4AA9-9C16-B3D9C06566E9}" destId="{5F04D4CB-7EC2-4EA5-9986-1B55BDB52309}" srcOrd="3" destOrd="0" presId="urn:microsoft.com/office/officeart/2005/8/layout/hList7"/>
    <dgm:cxn modelId="{04E76F13-55BC-4833-BE85-9B9EC1AC7006}" type="presParOf" srcId="{995764DB-16B7-4AA9-9C16-B3D9C06566E9}" destId="{45CF5CA6-B20A-43C3-93BC-048C87AF2D7D}" srcOrd="4" destOrd="0" presId="urn:microsoft.com/office/officeart/2005/8/layout/hList7"/>
    <dgm:cxn modelId="{92E4738E-690B-4742-B7BC-B7D7642E0D2F}" type="presParOf" srcId="{45CF5CA6-B20A-43C3-93BC-048C87AF2D7D}" destId="{6B0159D0-4BD2-412E-8B40-C377EE49474B}" srcOrd="0" destOrd="0" presId="urn:microsoft.com/office/officeart/2005/8/layout/hList7"/>
    <dgm:cxn modelId="{41AD0598-D606-4765-B190-4D2F939B79CE}" type="presParOf" srcId="{45CF5CA6-B20A-43C3-93BC-048C87AF2D7D}" destId="{CD6B8740-255C-4F27-9BBF-8BD0D49B2F82}" srcOrd="1" destOrd="0" presId="urn:microsoft.com/office/officeart/2005/8/layout/hList7"/>
    <dgm:cxn modelId="{9CCE8C5A-CCC6-447D-AC3A-6609BF0ACF7F}" type="presParOf" srcId="{45CF5CA6-B20A-43C3-93BC-048C87AF2D7D}" destId="{1E8219DC-1A54-4C2A-88D9-16CC169D7485}" srcOrd="2" destOrd="0" presId="urn:microsoft.com/office/officeart/2005/8/layout/hList7"/>
    <dgm:cxn modelId="{D5446F39-283D-4362-BE8C-ECE62EBE7CAB}" type="presParOf" srcId="{45CF5CA6-B20A-43C3-93BC-048C87AF2D7D}" destId="{FFC1EBF7-59D1-47BE-9324-584CAF0B4577}" srcOrd="3" destOrd="0" presId="urn:microsoft.com/office/officeart/2005/8/layout/hList7"/>
    <dgm:cxn modelId="{57EFF90F-D775-4F0C-8F47-F9A8057F8300}" type="presParOf" srcId="{995764DB-16B7-4AA9-9C16-B3D9C06566E9}" destId="{76454553-C069-4158-8786-3711E9B8FD0A}" srcOrd="5" destOrd="0" presId="urn:microsoft.com/office/officeart/2005/8/layout/hList7"/>
    <dgm:cxn modelId="{5F1216E8-AC93-4BE1-8017-DDE1E010A641}" type="presParOf" srcId="{995764DB-16B7-4AA9-9C16-B3D9C06566E9}" destId="{5F24E04E-9FF1-4EE8-947F-49159220461B}" srcOrd="6" destOrd="0" presId="urn:microsoft.com/office/officeart/2005/8/layout/hList7"/>
    <dgm:cxn modelId="{BAAFDBED-C4BA-41BE-8083-5AA09782FF5A}" type="presParOf" srcId="{5F24E04E-9FF1-4EE8-947F-49159220461B}" destId="{C5468121-28A3-4697-805C-41DE20A867E2}" srcOrd="0" destOrd="0" presId="urn:microsoft.com/office/officeart/2005/8/layout/hList7"/>
    <dgm:cxn modelId="{9AB5848A-05BC-4D14-8BD1-E55287B2F370}" type="presParOf" srcId="{5F24E04E-9FF1-4EE8-947F-49159220461B}" destId="{C970D627-B92B-4AE2-B024-A3CD639034B4}" srcOrd="1" destOrd="0" presId="urn:microsoft.com/office/officeart/2005/8/layout/hList7"/>
    <dgm:cxn modelId="{1B0BBBFC-B9A4-40A1-AD2B-8DAAABA2FB7E}" type="presParOf" srcId="{5F24E04E-9FF1-4EE8-947F-49159220461B}" destId="{1E478586-5985-4F07-9AA3-311866120406}" srcOrd="2" destOrd="0" presId="urn:microsoft.com/office/officeart/2005/8/layout/hList7"/>
    <dgm:cxn modelId="{88DEE099-4187-4FD7-ABF3-A201CE845C88}" type="presParOf" srcId="{5F24E04E-9FF1-4EE8-947F-49159220461B}" destId="{70ED889B-0FF2-432C-ACFD-3F877B761A3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9C5F47-FD0C-4513-9503-784550392E95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299F11A7-15D7-4872-B2C1-6778A5BF54F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FB51E0C1-51E0-41CC-B081-7651C6346941}" type="parTrans" cxnId="{001B698D-53EE-4F3F-9F3E-FABEEEBB170B}">
      <dgm:prSet/>
      <dgm:spPr/>
      <dgm:t>
        <a:bodyPr/>
        <a:lstStyle/>
        <a:p>
          <a:endParaRPr lang="zh-TW" altLang="en-US"/>
        </a:p>
      </dgm:t>
    </dgm:pt>
    <dgm:pt modelId="{32CE6A03-03A4-4E31-940C-09CA68561419}" type="sibTrans" cxnId="{001B698D-53EE-4F3F-9F3E-FABEEEBB170B}">
      <dgm:prSet/>
      <dgm:spPr/>
      <dgm:t>
        <a:bodyPr/>
        <a:lstStyle/>
        <a:p>
          <a:endParaRPr lang="zh-TW" altLang="en-US"/>
        </a:p>
      </dgm:t>
    </dgm:pt>
    <dgm:pt modelId="{7687E7C9-3941-4659-80B1-E24C2EA316F3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0E5E69F6-5D1B-47F3-BC03-2EF70028F533}" type="parTrans" cxnId="{E52ED8F6-D615-411F-9162-D02726FBEB45}">
      <dgm:prSet/>
      <dgm:spPr/>
      <dgm:t>
        <a:bodyPr/>
        <a:lstStyle/>
        <a:p>
          <a:endParaRPr lang="zh-TW" altLang="en-US"/>
        </a:p>
      </dgm:t>
    </dgm:pt>
    <dgm:pt modelId="{F67689F2-A2CE-4CEF-B879-38769B786B21}" type="sibTrans" cxnId="{E52ED8F6-D615-411F-9162-D02726FBEB45}">
      <dgm:prSet/>
      <dgm:spPr/>
      <dgm:t>
        <a:bodyPr/>
        <a:lstStyle/>
        <a:p>
          <a:endParaRPr lang="zh-TW" altLang="en-US"/>
        </a:p>
      </dgm:t>
    </dgm:pt>
    <dgm:pt modelId="{0D09A93E-F89E-4C15-B7B9-CF7D866248DF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47B64433-1AAE-4EF8-B2D1-325D7D9F749D}" type="parTrans" cxnId="{3D52192C-4313-4D44-8B6B-23B49870ECF3}">
      <dgm:prSet/>
      <dgm:spPr/>
      <dgm:t>
        <a:bodyPr/>
        <a:lstStyle/>
        <a:p>
          <a:endParaRPr lang="zh-TW" altLang="en-US"/>
        </a:p>
      </dgm:t>
    </dgm:pt>
    <dgm:pt modelId="{DBFB6CD3-51E5-4D33-B32D-4CB99422DA0E}" type="sibTrans" cxnId="{3D52192C-4313-4D44-8B6B-23B49870ECF3}">
      <dgm:prSet/>
      <dgm:spPr/>
      <dgm:t>
        <a:bodyPr/>
        <a:lstStyle/>
        <a:p>
          <a:endParaRPr lang="zh-TW" altLang="en-US"/>
        </a:p>
      </dgm:t>
    </dgm:pt>
    <dgm:pt modelId="{4859D1A2-2901-4301-A4F8-8C3E7F0E3738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302B201E-2C59-4EC7-AE23-16CBD237C8A3}" type="parTrans" cxnId="{0CE224D0-FADC-416F-8B89-1D5E60FA0A70}">
      <dgm:prSet/>
      <dgm:spPr/>
      <dgm:t>
        <a:bodyPr/>
        <a:lstStyle/>
        <a:p>
          <a:endParaRPr lang="zh-TW" altLang="en-US"/>
        </a:p>
      </dgm:t>
    </dgm:pt>
    <dgm:pt modelId="{D20264E5-CD89-45AD-961B-BA009A3F2393}" type="sibTrans" cxnId="{0CE224D0-FADC-416F-8B89-1D5E60FA0A70}">
      <dgm:prSet/>
      <dgm:spPr/>
      <dgm:t>
        <a:bodyPr/>
        <a:lstStyle/>
        <a:p>
          <a:endParaRPr lang="zh-TW" altLang="en-US"/>
        </a:p>
      </dgm:t>
    </dgm:pt>
    <dgm:pt modelId="{88371F4A-0F72-45B0-8C06-121D9205FDDE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AE2F73C3-9592-4EFC-B206-435EB32F163F}" type="parTrans" cxnId="{C68FCC27-6F5A-4E81-B8FA-0F7FD8ABBA3E}">
      <dgm:prSet/>
      <dgm:spPr/>
      <dgm:t>
        <a:bodyPr/>
        <a:lstStyle/>
        <a:p>
          <a:endParaRPr lang="zh-TW" altLang="en-US"/>
        </a:p>
      </dgm:t>
    </dgm:pt>
    <dgm:pt modelId="{3CF8218D-041F-45F4-B0A2-DD6BBD6C0115}" type="sibTrans" cxnId="{C68FCC27-6F5A-4E81-B8FA-0F7FD8ABBA3E}">
      <dgm:prSet/>
      <dgm:spPr/>
      <dgm:t>
        <a:bodyPr/>
        <a:lstStyle/>
        <a:p>
          <a:endParaRPr lang="zh-TW" altLang="en-US"/>
        </a:p>
      </dgm:t>
    </dgm:pt>
    <dgm:pt modelId="{169FF556-3F79-44C1-B438-1E41ABC10AE5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948981A7-BA14-458A-A5DD-483993491C3F}" type="parTrans" cxnId="{E579F44D-269D-4507-878A-060E88F62195}">
      <dgm:prSet/>
      <dgm:spPr/>
      <dgm:t>
        <a:bodyPr/>
        <a:lstStyle/>
        <a:p>
          <a:endParaRPr lang="zh-TW" altLang="en-US"/>
        </a:p>
      </dgm:t>
    </dgm:pt>
    <dgm:pt modelId="{E69054A2-4C04-49CA-B90D-FF1A1E6E6638}" type="sibTrans" cxnId="{E579F44D-269D-4507-878A-060E88F62195}">
      <dgm:prSet/>
      <dgm:spPr/>
      <dgm:t>
        <a:bodyPr/>
        <a:lstStyle/>
        <a:p>
          <a:endParaRPr lang="zh-TW" altLang="en-US"/>
        </a:p>
      </dgm:t>
    </dgm:pt>
    <dgm:pt modelId="{B8324BDD-A20A-4FD5-931C-39E2F2F95A52}" type="pres">
      <dgm:prSet presAssocID="{449C5F47-FD0C-4513-9503-784550392E9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25A8E58-EE5D-4895-88F5-005060D74896}" type="pres">
      <dgm:prSet presAssocID="{449C5F47-FD0C-4513-9503-784550392E95}" presName="cycle" presStyleCnt="0"/>
      <dgm:spPr/>
    </dgm:pt>
    <dgm:pt modelId="{6F8B2282-3724-40F2-9F9E-8568681BAFF1}" type="pres">
      <dgm:prSet presAssocID="{449C5F47-FD0C-4513-9503-784550392E95}" presName="centerShape" presStyleCnt="0"/>
      <dgm:spPr/>
    </dgm:pt>
    <dgm:pt modelId="{89D8954A-46D9-4B18-A18C-A8B123E3A864}" type="pres">
      <dgm:prSet presAssocID="{449C5F47-FD0C-4513-9503-784550392E95}" presName="connSite" presStyleLbl="node1" presStyleIdx="0" presStyleCnt="5"/>
      <dgm:spPr/>
    </dgm:pt>
    <dgm:pt modelId="{065D98EC-023C-44F2-B842-EBBA834B6D69}" type="pres">
      <dgm:prSet presAssocID="{449C5F47-FD0C-4513-9503-784550392E95}" presName="visible" presStyleLbl="node1" presStyleIdx="0" presStyleCnt="5"/>
      <dgm:spPr/>
    </dgm:pt>
    <dgm:pt modelId="{9C04D9D0-C18F-4D6F-A4CD-6CD8640D5833}" type="pres">
      <dgm:prSet presAssocID="{FB51E0C1-51E0-41CC-B081-7651C6346941}" presName="Name25" presStyleLbl="parChTrans1D1" presStyleIdx="0" presStyleCnt="4"/>
      <dgm:spPr/>
    </dgm:pt>
    <dgm:pt modelId="{1A7D9DDD-1DA4-4AE2-AB1E-58BFC343A91E}" type="pres">
      <dgm:prSet presAssocID="{299F11A7-15D7-4872-B2C1-6778A5BF54F5}" presName="node" presStyleCnt="0"/>
      <dgm:spPr/>
    </dgm:pt>
    <dgm:pt modelId="{461AB1EA-CD94-4C80-8F7A-5FEFB570D011}" type="pres">
      <dgm:prSet presAssocID="{299F11A7-15D7-4872-B2C1-6778A5BF54F5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277FF425-C784-43ED-AC86-1E8ABA8A2CB5}" type="pres">
      <dgm:prSet presAssocID="{299F11A7-15D7-4872-B2C1-6778A5BF54F5}" presName="childNode" presStyleLbl="revTx" presStyleIdx="0" presStyleCnt="1">
        <dgm:presLayoutVars>
          <dgm:bulletEnabled val="1"/>
        </dgm:presLayoutVars>
      </dgm:prSet>
      <dgm:spPr/>
    </dgm:pt>
    <dgm:pt modelId="{B4BD24EA-F989-440C-8A70-DD1A13B4901A}" type="pres">
      <dgm:prSet presAssocID="{0E5E69F6-5D1B-47F3-BC03-2EF70028F533}" presName="Name25" presStyleLbl="parChTrans1D1" presStyleIdx="1" presStyleCnt="4"/>
      <dgm:spPr/>
    </dgm:pt>
    <dgm:pt modelId="{FE8D2FF3-BC85-4685-828C-042B214879A1}" type="pres">
      <dgm:prSet presAssocID="{7687E7C9-3941-4659-80B1-E24C2EA316F3}" presName="node" presStyleCnt="0"/>
      <dgm:spPr/>
    </dgm:pt>
    <dgm:pt modelId="{463219E6-C312-4E12-9214-D63E2009EBEF}" type="pres">
      <dgm:prSet presAssocID="{7687E7C9-3941-4659-80B1-E24C2EA316F3}" presName="parentNode" presStyleLbl="node1" presStyleIdx="2" presStyleCnt="5">
        <dgm:presLayoutVars>
          <dgm:chMax val="1"/>
          <dgm:bulletEnabled val="1"/>
        </dgm:presLayoutVars>
      </dgm:prSet>
      <dgm:spPr/>
    </dgm:pt>
    <dgm:pt modelId="{B02DAC24-2E53-4516-9E1D-1E1864B34442}" type="pres">
      <dgm:prSet presAssocID="{7687E7C9-3941-4659-80B1-E24C2EA316F3}" presName="childNode" presStyleLbl="revTx" presStyleIdx="0" presStyleCnt="1">
        <dgm:presLayoutVars>
          <dgm:bulletEnabled val="1"/>
        </dgm:presLayoutVars>
      </dgm:prSet>
      <dgm:spPr/>
    </dgm:pt>
    <dgm:pt modelId="{A377BD79-B492-4E61-94AF-96196AB21431}" type="pres">
      <dgm:prSet presAssocID="{47B64433-1AAE-4EF8-B2D1-325D7D9F749D}" presName="Name25" presStyleLbl="parChTrans1D1" presStyleIdx="2" presStyleCnt="4"/>
      <dgm:spPr/>
    </dgm:pt>
    <dgm:pt modelId="{116E6D8B-BD92-41A2-BC67-1B96F293D028}" type="pres">
      <dgm:prSet presAssocID="{0D09A93E-F89E-4C15-B7B9-CF7D866248DF}" presName="node" presStyleCnt="0"/>
      <dgm:spPr/>
    </dgm:pt>
    <dgm:pt modelId="{9847057A-FF06-4460-A1EC-6ED3FDAC6156}" type="pres">
      <dgm:prSet presAssocID="{0D09A93E-F89E-4C15-B7B9-CF7D866248DF}" presName="parentNode" presStyleLbl="node1" presStyleIdx="3" presStyleCnt="5">
        <dgm:presLayoutVars>
          <dgm:chMax val="1"/>
          <dgm:bulletEnabled val="1"/>
        </dgm:presLayoutVars>
      </dgm:prSet>
      <dgm:spPr/>
    </dgm:pt>
    <dgm:pt modelId="{94057EAA-ED48-47DD-A6F3-A3AC7A3874C8}" type="pres">
      <dgm:prSet presAssocID="{0D09A93E-F89E-4C15-B7B9-CF7D866248DF}" presName="childNode" presStyleLbl="revTx" presStyleIdx="0" presStyleCnt="1">
        <dgm:presLayoutVars>
          <dgm:bulletEnabled val="1"/>
        </dgm:presLayoutVars>
      </dgm:prSet>
      <dgm:spPr/>
    </dgm:pt>
    <dgm:pt modelId="{2963A28F-3751-4584-AA73-FEC2FCCCBEE4}" type="pres">
      <dgm:prSet presAssocID="{302B201E-2C59-4EC7-AE23-16CBD237C8A3}" presName="Name25" presStyleLbl="parChTrans1D1" presStyleIdx="3" presStyleCnt="4"/>
      <dgm:spPr/>
    </dgm:pt>
    <dgm:pt modelId="{61134313-C9C3-4613-B18E-18CE0712C6F1}" type="pres">
      <dgm:prSet presAssocID="{4859D1A2-2901-4301-A4F8-8C3E7F0E3738}" presName="node" presStyleCnt="0"/>
      <dgm:spPr/>
    </dgm:pt>
    <dgm:pt modelId="{86C9141C-D225-4D26-A34A-2ABA3D65A558}" type="pres">
      <dgm:prSet presAssocID="{4859D1A2-2901-4301-A4F8-8C3E7F0E3738}" presName="parentNode" presStyleLbl="node1" presStyleIdx="4" presStyleCnt="5">
        <dgm:presLayoutVars>
          <dgm:chMax val="1"/>
          <dgm:bulletEnabled val="1"/>
        </dgm:presLayoutVars>
      </dgm:prSet>
      <dgm:spPr/>
    </dgm:pt>
    <dgm:pt modelId="{CABE1B4A-FF87-4FAA-9B71-0A63E76FC244}" type="pres">
      <dgm:prSet presAssocID="{4859D1A2-2901-4301-A4F8-8C3E7F0E3738}" presName="childNode" presStyleLbl="revTx" presStyleIdx="0" presStyleCnt="1">
        <dgm:presLayoutVars>
          <dgm:bulletEnabled val="1"/>
        </dgm:presLayoutVars>
      </dgm:prSet>
      <dgm:spPr/>
    </dgm:pt>
  </dgm:ptLst>
  <dgm:cxnLst>
    <dgm:cxn modelId="{E579F44D-269D-4507-878A-060E88F62195}" srcId="{4859D1A2-2901-4301-A4F8-8C3E7F0E3738}" destId="{169FF556-3F79-44C1-B438-1E41ABC10AE5}" srcOrd="1" destOrd="0" parTransId="{948981A7-BA14-458A-A5DD-483993491C3F}" sibTransId="{E69054A2-4C04-49CA-B90D-FF1A1E6E6638}"/>
    <dgm:cxn modelId="{3D52192C-4313-4D44-8B6B-23B49870ECF3}" srcId="{449C5F47-FD0C-4513-9503-784550392E95}" destId="{0D09A93E-F89E-4C15-B7B9-CF7D866248DF}" srcOrd="2" destOrd="0" parTransId="{47B64433-1AAE-4EF8-B2D1-325D7D9F749D}" sibTransId="{DBFB6CD3-51E5-4D33-B32D-4CB99422DA0E}"/>
    <dgm:cxn modelId="{A41D0C99-077D-4AA1-AEFA-9806BC94EEE3}" type="presOf" srcId="{88371F4A-0F72-45B0-8C06-121D9205FDDE}" destId="{CABE1B4A-FF87-4FAA-9B71-0A63E76FC244}" srcOrd="0" destOrd="0" presId="urn:microsoft.com/office/officeart/2005/8/layout/radial2"/>
    <dgm:cxn modelId="{16B69916-3615-4B8B-B350-71EA32AC19B6}" type="presOf" srcId="{4859D1A2-2901-4301-A4F8-8C3E7F0E3738}" destId="{86C9141C-D225-4D26-A34A-2ABA3D65A558}" srcOrd="0" destOrd="0" presId="urn:microsoft.com/office/officeart/2005/8/layout/radial2"/>
    <dgm:cxn modelId="{237657A8-559D-4C96-81B6-194ACB9AEE26}" type="presOf" srcId="{47B64433-1AAE-4EF8-B2D1-325D7D9F749D}" destId="{A377BD79-B492-4E61-94AF-96196AB21431}" srcOrd="0" destOrd="0" presId="urn:microsoft.com/office/officeart/2005/8/layout/radial2"/>
    <dgm:cxn modelId="{E52ED8F6-D615-411F-9162-D02726FBEB45}" srcId="{449C5F47-FD0C-4513-9503-784550392E95}" destId="{7687E7C9-3941-4659-80B1-E24C2EA316F3}" srcOrd="1" destOrd="0" parTransId="{0E5E69F6-5D1B-47F3-BC03-2EF70028F533}" sibTransId="{F67689F2-A2CE-4CEF-B879-38769B786B21}"/>
    <dgm:cxn modelId="{29E422E6-DFA6-41F0-AC84-9E02F816227F}" type="presOf" srcId="{449C5F47-FD0C-4513-9503-784550392E95}" destId="{B8324BDD-A20A-4FD5-931C-39E2F2F95A52}" srcOrd="0" destOrd="0" presId="urn:microsoft.com/office/officeart/2005/8/layout/radial2"/>
    <dgm:cxn modelId="{7C51CB0E-E483-4EA9-8BCA-57718629F5FD}" type="presOf" srcId="{302B201E-2C59-4EC7-AE23-16CBD237C8A3}" destId="{2963A28F-3751-4584-AA73-FEC2FCCCBEE4}" srcOrd="0" destOrd="0" presId="urn:microsoft.com/office/officeart/2005/8/layout/radial2"/>
    <dgm:cxn modelId="{0F78EEAF-8EE3-43BE-AB4A-F25238A49608}" type="presOf" srcId="{0E5E69F6-5D1B-47F3-BC03-2EF70028F533}" destId="{B4BD24EA-F989-440C-8A70-DD1A13B4901A}" srcOrd="0" destOrd="0" presId="urn:microsoft.com/office/officeart/2005/8/layout/radial2"/>
    <dgm:cxn modelId="{481C4490-958A-4B71-BED5-6B7DF0F60D4A}" type="presOf" srcId="{169FF556-3F79-44C1-B438-1E41ABC10AE5}" destId="{CABE1B4A-FF87-4FAA-9B71-0A63E76FC244}" srcOrd="0" destOrd="1" presId="urn:microsoft.com/office/officeart/2005/8/layout/radial2"/>
    <dgm:cxn modelId="{84C6FB3B-597C-4BD7-A647-036E2F12036D}" type="presOf" srcId="{299F11A7-15D7-4872-B2C1-6778A5BF54F5}" destId="{461AB1EA-CD94-4C80-8F7A-5FEFB570D011}" srcOrd="0" destOrd="0" presId="urn:microsoft.com/office/officeart/2005/8/layout/radial2"/>
    <dgm:cxn modelId="{38C2AC85-1047-4876-AE08-1EF45A920CE9}" type="presOf" srcId="{0D09A93E-F89E-4C15-B7B9-CF7D866248DF}" destId="{9847057A-FF06-4460-A1EC-6ED3FDAC6156}" srcOrd="0" destOrd="0" presId="urn:microsoft.com/office/officeart/2005/8/layout/radial2"/>
    <dgm:cxn modelId="{D1FCAE38-B563-488E-9438-A47AAF409E0E}" type="presOf" srcId="{FB51E0C1-51E0-41CC-B081-7651C6346941}" destId="{9C04D9D0-C18F-4D6F-A4CD-6CD8640D5833}" srcOrd="0" destOrd="0" presId="urn:microsoft.com/office/officeart/2005/8/layout/radial2"/>
    <dgm:cxn modelId="{C68FCC27-6F5A-4E81-B8FA-0F7FD8ABBA3E}" srcId="{4859D1A2-2901-4301-A4F8-8C3E7F0E3738}" destId="{88371F4A-0F72-45B0-8C06-121D9205FDDE}" srcOrd="0" destOrd="0" parTransId="{AE2F73C3-9592-4EFC-B206-435EB32F163F}" sibTransId="{3CF8218D-041F-45F4-B0A2-DD6BBD6C0115}"/>
    <dgm:cxn modelId="{001B698D-53EE-4F3F-9F3E-FABEEEBB170B}" srcId="{449C5F47-FD0C-4513-9503-784550392E95}" destId="{299F11A7-15D7-4872-B2C1-6778A5BF54F5}" srcOrd="0" destOrd="0" parTransId="{FB51E0C1-51E0-41CC-B081-7651C6346941}" sibTransId="{32CE6A03-03A4-4E31-940C-09CA68561419}"/>
    <dgm:cxn modelId="{4BBDF26D-CB79-4716-B8E8-188BE03CB982}" type="presOf" srcId="{7687E7C9-3941-4659-80B1-E24C2EA316F3}" destId="{463219E6-C312-4E12-9214-D63E2009EBEF}" srcOrd="0" destOrd="0" presId="urn:microsoft.com/office/officeart/2005/8/layout/radial2"/>
    <dgm:cxn modelId="{0CE224D0-FADC-416F-8B89-1D5E60FA0A70}" srcId="{449C5F47-FD0C-4513-9503-784550392E95}" destId="{4859D1A2-2901-4301-A4F8-8C3E7F0E3738}" srcOrd="3" destOrd="0" parTransId="{302B201E-2C59-4EC7-AE23-16CBD237C8A3}" sibTransId="{D20264E5-CD89-45AD-961B-BA009A3F2393}"/>
    <dgm:cxn modelId="{F8C08E6A-9079-465C-A8E9-E2DB33862D0B}" type="presParOf" srcId="{B8324BDD-A20A-4FD5-931C-39E2F2F95A52}" destId="{925A8E58-EE5D-4895-88F5-005060D74896}" srcOrd="0" destOrd="0" presId="urn:microsoft.com/office/officeart/2005/8/layout/radial2"/>
    <dgm:cxn modelId="{5734E731-43A9-4468-B81E-3EBE8E53C0C6}" type="presParOf" srcId="{925A8E58-EE5D-4895-88F5-005060D74896}" destId="{6F8B2282-3724-40F2-9F9E-8568681BAFF1}" srcOrd="0" destOrd="0" presId="urn:microsoft.com/office/officeart/2005/8/layout/radial2"/>
    <dgm:cxn modelId="{F505A330-9143-4A62-8919-ADF70C2CE68D}" type="presParOf" srcId="{6F8B2282-3724-40F2-9F9E-8568681BAFF1}" destId="{89D8954A-46D9-4B18-A18C-A8B123E3A864}" srcOrd="0" destOrd="0" presId="urn:microsoft.com/office/officeart/2005/8/layout/radial2"/>
    <dgm:cxn modelId="{2EBF2E17-2096-4DBB-BEC2-CCF5799F14AB}" type="presParOf" srcId="{6F8B2282-3724-40F2-9F9E-8568681BAFF1}" destId="{065D98EC-023C-44F2-B842-EBBA834B6D69}" srcOrd="1" destOrd="0" presId="urn:microsoft.com/office/officeart/2005/8/layout/radial2"/>
    <dgm:cxn modelId="{585A6BE1-4E3C-4D84-9D86-D9917B56A77E}" type="presParOf" srcId="{925A8E58-EE5D-4895-88F5-005060D74896}" destId="{9C04D9D0-C18F-4D6F-A4CD-6CD8640D5833}" srcOrd="1" destOrd="0" presId="urn:microsoft.com/office/officeart/2005/8/layout/radial2"/>
    <dgm:cxn modelId="{92CDEFBA-7372-429F-B517-250EDB76C30C}" type="presParOf" srcId="{925A8E58-EE5D-4895-88F5-005060D74896}" destId="{1A7D9DDD-1DA4-4AE2-AB1E-58BFC343A91E}" srcOrd="2" destOrd="0" presId="urn:microsoft.com/office/officeart/2005/8/layout/radial2"/>
    <dgm:cxn modelId="{9027CFE2-DF57-45A8-B9F5-62A0689DB804}" type="presParOf" srcId="{1A7D9DDD-1DA4-4AE2-AB1E-58BFC343A91E}" destId="{461AB1EA-CD94-4C80-8F7A-5FEFB570D011}" srcOrd="0" destOrd="0" presId="urn:microsoft.com/office/officeart/2005/8/layout/radial2"/>
    <dgm:cxn modelId="{ED087F85-1950-483F-BB03-430371225B16}" type="presParOf" srcId="{1A7D9DDD-1DA4-4AE2-AB1E-58BFC343A91E}" destId="{277FF425-C784-43ED-AC86-1E8ABA8A2CB5}" srcOrd="1" destOrd="0" presId="urn:microsoft.com/office/officeart/2005/8/layout/radial2"/>
    <dgm:cxn modelId="{1BE8D16D-AF89-45B9-81B2-2E9D3ACE0694}" type="presParOf" srcId="{925A8E58-EE5D-4895-88F5-005060D74896}" destId="{B4BD24EA-F989-440C-8A70-DD1A13B4901A}" srcOrd="3" destOrd="0" presId="urn:microsoft.com/office/officeart/2005/8/layout/radial2"/>
    <dgm:cxn modelId="{6905D7CC-7AA4-4B90-A67E-6C0C21EEC120}" type="presParOf" srcId="{925A8E58-EE5D-4895-88F5-005060D74896}" destId="{FE8D2FF3-BC85-4685-828C-042B214879A1}" srcOrd="4" destOrd="0" presId="urn:microsoft.com/office/officeart/2005/8/layout/radial2"/>
    <dgm:cxn modelId="{69FF7861-9BE6-4251-9A63-2F5C59D3DF75}" type="presParOf" srcId="{FE8D2FF3-BC85-4685-828C-042B214879A1}" destId="{463219E6-C312-4E12-9214-D63E2009EBEF}" srcOrd="0" destOrd="0" presId="urn:microsoft.com/office/officeart/2005/8/layout/radial2"/>
    <dgm:cxn modelId="{AE210ED3-B93C-47F7-B1DD-2764C804CBF8}" type="presParOf" srcId="{FE8D2FF3-BC85-4685-828C-042B214879A1}" destId="{B02DAC24-2E53-4516-9E1D-1E1864B34442}" srcOrd="1" destOrd="0" presId="urn:microsoft.com/office/officeart/2005/8/layout/radial2"/>
    <dgm:cxn modelId="{A739ACDA-F252-4942-A46A-66B8015F7E75}" type="presParOf" srcId="{925A8E58-EE5D-4895-88F5-005060D74896}" destId="{A377BD79-B492-4E61-94AF-96196AB21431}" srcOrd="5" destOrd="0" presId="urn:microsoft.com/office/officeart/2005/8/layout/radial2"/>
    <dgm:cxn modelId="{A7AC815E-221D-4D4A-97C7-09894C6CCC28}" type="presParOf" srcId="{925A8E58-EE5D-4895-88F5-005060D74896}" destId="{116E6D8B-BD92-41A2-BC67-1B96F293D028}" srcOrd="6" destOrd="0" presId="urn:microsoft.com/office/officeart/2005/8/layout/radial2"/>
    <dgm:cxn modelId="{3E9E36D7-3EB5-47C5-B8D1-348898FD59CF}" type="presParOf" srcId="{116E6D8B-BD92-41A2-BC67-1B96F293D028}" destId="{9847057A-FF06-4460-A1EC-6ED3FDAC6156}" srcOrd="0" destOrd="0" presId="urn:microsoft.com/office/officeart/2005/8/layout/radial2"/>
    <dgm:cxn modelId="{3632F04C-11B0-4F6D-93F1-871798D721FD}" type="presParOf" srcId="{116E6D8B-BD92-41A2-BC67-1B96F293D028}" destId="{94057EAA-ED48-47DD-A6F3-A3AC7A3874C8}" srcOrd="1" destOrd="0" presId="urn:microsoft.com/office/officeart/2005/8/layout/radial2"/>
    <dgm:cxn modelId="{705E51B7-C100-41D0-860F-B15D03E4011E}" type="presParOf" srcId="{925A8E58-EE5D-4895-88F5-005060D74896}" destId="{2963A28F-3751-4584-AA73-FEC2FCCCBEE4}" srcOrd="7" destOrd="0" presId="urn:microsoft.com/office/officeart/2005/8/layout/radial2"/>
    <dgm:cxn modelId="{D228EAD2-D3B7-48A0-9926-CE71DA9122C9}" type="presParOf" srcId="{925A8E58-EE5D-4895-88F5-005060D74896}" destId="{61134313-C9C3-4613-B18E-18CE0712C6F1}" srcOrd="8" destOrd="0" presId="urn:microsoft.com/office/officeart/2005/8/layout/radial2"/>
    <dgm:cxn modelId="{A30D7945-7E42-4F11-9AB5-E11AE8CAA785}" type="presParOf" srcId="{61134313-C9C3-4613-B18E-18CE0712C6F1}" destId="{86C9141C-D225-4D26-A34A-2ABA3D65A558}" srcOrd="0" destOrd="0" presId="urn:microsoft.com/office/officeart/2005/8/layout/radial2"/>
    <dgm:cxn modelId="{6E399134-A8B2-4B00-BD09-4B702EDBA4A9}" type="presParOf" srcId="{61134313-C9C3-4613-B18E-18CE0712C6F1}" destId="{CABE1B4A-FF87-4FAA-9B71-0A63E76FC244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163AE0-C37D-4970-8E49-DE3F9C8FA4A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D005F353-45A8-44D2-856D-17BAEBE64962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duotone>
              <a:schemeClr val="accent5">
                <a:hueOff val="0"/>
                <a:satOff val="0"/>
                <a:lumOff val="0"/>
                <a:alphaOff val="0"/>
                <a:shade val="20000"/>
                <a:satMod val="200000"/>
              </a:schemeClr>
              <a:schemeClr val="accent5">
                <a:hueOff val="0"/>
                <a:satOff val="0"/>
                <a:lumOff val="0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E2BD46-2730-4BB4-AA93-CEE9FF35B49E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C61E2817-8924-4C0A-95A9-2BB45AB5783B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duotone>
              <a:schemeClr val="accent5">
                <a:hueOff val="-3560789"/>
                <a:satOff val="15872"/>
                <a:lumOff val="1402"/>
                <a:alphaOff val="0"/>
                <a:shade val="20000"/>
                <a:satMod val="200000"/>
              </a:schemeClr>
              <a:schemeClr val="accent5">
                <a:hueOff val="-3560789"/>
                <a:satOff val="15872"/>
                <a:lumOff val="1402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BB5C09-3F2C-4A4A-88E2-89AA14D4E44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/>
            <a:t>噴</a:t>
          </a:r>
          <a:r>
            <a:rPr lang="en-US" sz="2800" kern="1200" dirty="0" smtClean="0"/>
            <a:t>75%</a:t>
          </a:r>
          <a:r>
            <a:rPr lang="zh-TW" sz="2800" kern="1200" dirty="0" smtClean="0"/>
            <a:t>酒精搓洗雙手</a:t>
          </a:r>
          <a:r>
            <a:rPr lang="en-US" sz="2800" kern="1200" dirty="0" smtClean="0"/>
            <a:t>20-30</a:t>
          </a:r>
          <a:r>
            <a:rPr lang="zh-TW" sz="2800" kern="1200" dirty="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23F16475-9FFA-4288-8419-F045EC50EAE4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duotone>
              <a:schemeClr val="accent5">
                <a:hueOff val="-7121577"/>
                <a:satOff val="31745"/>
                <a:lumOff val="2805"/>
                <a:alphaOff val="0"/>
                <a:shade val="20000"/>
                <a:satMod val="200000"/>
              </a:schemeClr>
              <a:schemeClr val="accent5">
                <a:hueOff val="-7121577"/>
                <a:satOff val="31745"/>
                <a:lumOff val="2805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F2A6A75-5858-46AD-8652-CA46E2A0008D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C2EF15E0-ED15-44A2-A5A6-66FA9DB5542C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duotone>
              <a:schemeClr val="accent5">
                <a:hueOff val="-10682366"/>
                <a:satOff val="47617"/>
                <a:lumOff val="4207"/>
                <a:alphaOff val="0"/>
                <a:shade val="20000"/>
                <a:satMod val="200000"/>
              </a:schemeClr>
              <a:schemeClr val="accent5">
                <a:hueOff val="-10682366"/>
                <a:satOff val="47617"/>
                <a:lumOff val="4207"/>
                <a:alphaOff val="0"/>
                <a:tint val="12000"/>
                <a:satMod val="19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E99D12-A29D-4B07-8E8F-F7E268CDD8C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00862A-A812-4178-962B-C7513374F90D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室外至少</a:t>
          </a:r>
          <a:r>
            <a:rPr lang="en-US" sz="3000" kern="1200" dirty="0" smtClean="0"/>
            <a:t>1</a:t>
          </a:r>
          <a:r>
            <a:rPr lang="zh-TW" sz="3000" kern="1200" dirty="0" smtClean="0"/>
            <a:t>公尺</a:t>
          </a:r>
          <a:endParaRPr lang="zh-TW" sz="3000" kern="1200" dirty="0"/>
        </a:p>
      </dsp:txBody>
      <dsp:txXfrm>
        <a:off x="1918" y="1810385"/>
        <a:ext cx="2011188" cy="1810385"/>
      </dsp:txXfrm>
    </dsp:sp>
    <dsp:sp modelId="{6A6D27C7-AFEC-44E0-B5BF-0E2FB4602A18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03D693-FA59-46CD-BF85-6FEE3323CE43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大約</a:t>
          </a:r>
          <a:r>
            <a:rPr lang="en-US" sz="3000" kern="1200" dirty="0" smtClean="0"/>
            <a:t>3</a:t>
          </a:r>
          <a:r>
            <a:rPr lang="zh-TW" sz="3000" kern="1200" dirty="0" smtClean="0"/>
            <a:t>個步伐</a:t>
          </a:r>
          <a:endParaRPr lang="zh-TW" sz="3000" kern="1200" dirty="0"/>
        </a:p>
      </dsp:txBody>
      <dsp:txXfrm>
        <a:off x="2073443" y="1810385"/>
        <a:ext cx="2011188" cy="1810385"/>
      </dsp:txXfrm>
    </dsp:sp>
    <dsp:sp modelId="{CC36B1EF-618C-4ACE-9AA3-D88953B25A75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2">
            <a:tint val="50000"/>
            <a:hueOff val="1667625"/>
            <a:satOff val="-1491"/>
            <a:lumOff val="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0159D0-4BD2-412E-8B40-C377EE49474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室內至少</a:t>
          </a:r>
          <a:r>
            <a:rPr lang="en-US" sz="3000" kern="1200" dirty="0" smtClean="0"/>
            <a:t>1.5</a:t>
          </a:r>
          <a:r>
            <a:rPr lang="zh-TW" sz="3000" kern="1200" dirty="0" smtClean="0"/>
            <a:t>公尺</a:t>
          </a:r>
          <a:endParaRPr lang="zh-TW" sz="3000" kern="1200" dirty="0"/>
        </a:p>
      </dsp:txBody>
      <dsp:txXfrm>
        <a:off x="4144967" y="1810385"/>
        <a:ext cx="2011188" cy="1810385"/>
      </dsp:txXfrm>
    </dsp:sp>
    <dsp:sp modelId="{FFC1EBF7-59D1-47BE-9324-584CAF0B4577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2">
            <a:tint val="50000"/>
            <a:hueOff val="3335250"/>
            <a:satOff val="-2982"/>
            <a:lumOff val="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468121-28A3-4697-805C-41DE20A867E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3360" tIns="213360" rIns="213360" bIns="21336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大約手臂的兩倍長</a:t>
          </a:r>
          <a:endParaRPr lang="zh-TW" sz="3000" kern="1200" dirty="0"/>
        </a:p>
      </dsp:txBody>
      <dsp:txXfrm>
        <a:off x="6216492" y="1810385"/>
        <a:ext cx="2011188" cy="1810385"/>
      </dsp:txXfrm>
    </dsp:sp>
    <dsp:sp modelId="{70ED889B-0FF2-432C-ACFD-3F877B761A3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2">
            <a:tint val="50000"/>
            <a:hueOff val="5002875"/>
            <a:satOff val="-4473"/>
            <a:lumOff val="1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75B68B-3961-4AB0-9684-EDA7294AF953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63A28F-3751-4584-AA73-FEC2FCCCBEE4}">
      <dsp:nvSpPr>
        <dsp:cNvPr id="0" name=""/>
        <dsp:cNvSpPr/>
      </dsp:nvSpPr>
      <dsp:spPr>
        <a:xfrm rot="3683593">
          <a:off x="2778071" y="3197312"/>
          <a:ext cx="840391" cy="36474"/>
        </a:xfrm>
        <a:custGeom>
          <a:avLst/>
          <a:gdLst/>
          <a:ahLst/>
          <a:cxnLst/>
          <a:rect l="0" t="0" r="0" b="0"/>
          <a:pathLst>
            <a:path>
              <a:moveTo>
                <a:pt x="0" y="18237"/>
              </a:moveTo>
              <a:lnTo>
                <a:pt x="840391" y="18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77BD79-B492-4E61-94AF-96196AB21431}">
      <dsp:nvSpPr>
        <dsp:cNvPr id="0" name=""/>
        <dsp:cNvSpPr/>
      </dsp:nvSpPr>
      <dsp:spPr>
        <a:xfrm rot="1312851">
          <a:off x="3240819" y="2590951"/>
          <a:ext cx="599991" cy="36474"/>
        </a:xfrm>
        <a:custGeom>
          <a:avLst/>
          <a:gdLst/>
          <a:ahLst/>
          <a:cxnLst/>
          <a:rect l="0" t="0" r="0" b="0"/>
          <a:pathLst>
            <a:path>
              <a:moveTo>
                <a:pt x="0" y="18237"/>
              </a:moveTo>
              <a:lnTo>
                <a:pt x="599991" y="18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BD24EA-F989-440C-8A70-DD1A13B4901A}">
      <dsp:nvSpPr>
        <dsp:cNvPr id="0" name=""/>
        <dsp:cNvSpPr/>
      </dsp:nvSpPr>
      <dsp:spPr>
        <a:xfrm rot="20287149">
          <a:off x="3240819" y="1898536"/>
          <a:ext cx="599991" cy="36474"/>
        </a:xfrm>
        <a:custGeom>
          <a:avLst/>
          <a:gdLst/>
          <a:ahLst/>
          <a:cxnLst/>
          <a:rect l="0" t="0" r="0" b="0"/>
          <a:pathLst>
            <a:path>
              <a:moveTo>
                <a:pt x="0" y="18237"/>
              </a:moveTo>
              <a:lnTo>
                <a:pt x="599991" y="18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04D9D0-C18F-4D6F-A4CD-6CD8640D5833}">
      <dsp:nvSpPr>
        <dsp:cNvPr id="0" name=""/>
        <dsp:cNvSpPr/>
      </dsp:nvSpPr>
      <dsp:spPr>
        <a:xfrm rot="17916407">
          <a:off x="2778071" y="1292176"/>
          <a:ext cx="840391" cy="36474"/>
        </a:xfrm>
        <a:custGeom>
          <a:avLst/>
          <a:gdLst/>
          <a:ahLst/>
          <a:cxnLst/>
          <a:rect l="0" t="0" r="0" b="0"/>
          <a:pathLst>
            <a:path>
              <a:moveTo>
                <a:pt x="0" y="18237"/>
              </a:moveTo>
              <a:lnTo>
                <a:pt x="840391" y="182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5D98EC-023C-44F2-B842-EBBA834B6D69}">
      <dsp:nvSpPr>
        <dsp:cNvPr id="0" name=""/>
        <dsp:cNvSpPr/>
      </dsp:nvSpPr>
      <dsp:spPr>
        <a:xfrm>
          <a:off x="1844954" y="1429171"/>
          <a:ext cx="1667619" cy="166761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1AB1EA-CD94-4C80-8F7A-5FEFB570D011}">
      <dsp:nvSpPr>
        <dsp:cNvPr id="0" name=""/>
        <dsp:cNvSpPr/>
      </dsp:nvSpPr>
      <dsp:spPr>
        <a:xfrm>
          <a:off x="3138704" y="2012"/>
          <a:ext cx="1000571" cy="10005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衛福部疾管署</a:t>
          </a:r>
          <a:endParaRPr lang="zh-TW" sz="1700" kern="1200"/>
        </a:p>
      </dsp:txBody>
      <dsp:txXfrm>
        <a:off x="3285234" y="148542"/>
        <a:ext cx="707511" cy="707511"/>
      </dsp:txXfrm>
    </dsp:sp>
    <dsp:sp modelId="{463219E6-C312-4E12-9214-D63E2009EBEF}">
      <dsp:nvSpPr>
        <dsp:cNvPr id="0" name=""/>
        <dsp:cNvSpPr/>
      </dsp:nvSpPr>
      <dsp:spPr>
        <a:xfrm>
          <a:off x="3783159" y="1118241"/>
          <a:ext cx="1000571" cy="10005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掌握最新疫情</a:t>
          </a:r>
          <a:endParaRPr lang="zh-TW" sz="1700" kern="1200"/>
        </a:p>
      </dsp:txBody>
      <dsp:txXfrm>
        <a:off x="3929689" y="1264771"/>
        <a:ext cx="707511" cy="707511"/>
      </dsp:txXfrm>
    </dsp:sp>
    <dsp:sp modelId="{9847057A-FF06-4460-A1EC-6ED3FDAC6156}">
      <dsp:nvSpPr>
        <dsp:cNvPr id="0" name=""/>
        <dsp:cNvSpPr/>
      </dsp:nvSpPr>
      <dsp:spPr>
        <a:xfrm>
          <a:off x="3783159" y="2407150"/>
          <a:ext cx="1000571" cy="10005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了解防疫議題</a:t>
          </a:r>
          <a:endParaRPr lang="zh-TW" sz="1700" kern="1200"/>
        </a:p>
      </dsp:txBody>
      <dsp:txXfrm>
        <a:off x="3929689" y="2553680"/>
        <a:ext cx="707511" cy="707511"/>
      </dsp:txXfrm>
    </dsp:sp>
    <dsp:sp modelId="{86C9141C-D225-4D26-A34A-2ABA3D65A558}">
      <dsp:nvSpPr>
        <dsp:cNvPr id="0" name=""/>
        <dsp:cNvSpPr/>
      </dsp:nvSpPr>
      <dsp:spPr>
        <a:xfrm>
          <a:off x="3138704" y="3523378"/>
          <a:ext cx="1000571" cy="100057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smtClean="0"/>
            <a:t>防疫小測驗</a:t>
          </a:r>
          <a:endParaRPr lang="zh-TW" sz="1700" kern="1200"/>
        </a:p>
      </dsp:txBody>
      <dsp:txXfrm>
        <a:off x="3285234" y="3669908"/>
        <a:ext cx="707511" cy="707511"/>
      </dsp:txXfrm>
    </dsp:sp>
    <dsp:sp modelId="{CABE1B4A-FF87-4FAA-9B71-0A63E76FC244}">
      <dsp:nvSpPr>
        <dsp:cNvPr id="0" name=""/>
        <dsp:cNvSpPr/>
      </dsp:nvSpPr>
      <dsp:spPr>
        <a:xfrm>
          <a:off x="4239333" y="3523378"/>
          <a:ext cx="1500857" cy="10005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你的防疫觀念正確嗎？</a:t>
          </a:r>
          <a:endParaRPr lang="zh-TW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kern="1200" dirty="0" smtClean="0"/>
            <a:t>擊敗新冠病毒，健康久久！</a:t>
          </a:r>
          <a:endParaRPr lang="zh-TW" sz="1600" kern="1200" dirty="0"/>
        </a:p>
      </dsp:txBody>
      <dsp:txXfrm>
        <a:off x="4239333" y="3523378"/>
        <a:ext cx="1500857" cy="10005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chemeClr val="accent4">
                <a:lumMod val="75000"/>
              </a:schemeClr>
            </a:gs>
            <a:gs pos="100000">
              <a:schemeClr val="tx2">
                <a:lumMod val="50000"/>
              </a:schemeClr>
            </a:gs>
            <a:gs pos="32000">
              <a:schemeClr val="accent1">
                <a:lumMod val="45000"/>
                <a:lumOff val="55000"/>
              </a:schemeClr>
            </a:gs>
            <a:gs pos="38000">
              <a:srgbClr val="B1C6E1"/>
            </a:gs>
            <a:gs pos="77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5">
              <a:lumMod val="75000"/>
            </a:schemeClr>
          </a:solidFill>
          <a:latin typeface="文鼎超顏楷" panose="020B0609010101010101" pitchFamily="49" charset="-120"/>
          <a:ea typeface="文鼎超顏楷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4">
              <a:lumMod val="75000"/>
            </a:schemeClr>
          </a:solidFill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4">
              <a:lumMod val="60000"/>
              <a:lumOff val="40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2">
              <a:lumMod val="75000"/>
            </a:schemeClr>
          </a:solidFill>
          <a:latin typeface="文鼎中特毛楷" panose="020B0609010101010101" pitchFamily="49" charset="-120"/>
          <a:ea typeface="文鼎中特毛楷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2">
              <a:lumMod val="60000"/>
              <a:lumOff val="40000"/>
            </a:schemeClr>
          </a:solidFill>
          <a:latin typeface="文鼎甜妞體P" panose="020B0602010101010101" pitchFamily="34" charset="-120"/>
          <a:ea typeface="文鼎甜妞體P" panose="020B0602010101010101" pitchFamily="34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400" kern="1200">
          <a:solidFill>
            <a:schemeClr val="accent1">
              <a:lumMod val="50000"/>
            </a:schemeClr>
          </a:solidFill>
          <a:latin typeface="文鼎超顏楷" panose="020B0609010101010101" pitchFamily="49" charset="-120"/>
          <a:ea typeface="文鼎超顏楷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">
              <a:schemeClr val="accent4">
                <a:lumMod val="60000"/>
                <a:lumOff val="40000"/>
              </a:schemeClr>
            </a:gs>
            <a:gs pos="87000">
              <a:schemeClr val="accent5">
                <a:lumMod val="75000"/>
              </a:schemeClr>
            </a:gs>
            <a:gs pos="67000">
              <a:schemeClr val="accent4">
                <a:lumMod val="60000"/>
                <a:lumOff val="40000"/>
              </a:schemeClr>
            </a:gs>
            <a:gs pos="38000">
              <a:schemeClr val="accent4">
                <a:lumMod val="75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268760"/>
            <a:ext cx="6400800" cy="1944216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988840"/>
            <a:ext cx="5040559" cy="3960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chemeClr val="accent4">
                <a:lumMod val="75000"/>
              </a:schemeClr>
            </a:gs>
            <a:gs pos="100000">
              <a:schemeClr val="tx2">
                <a:lumMod val="50000"/>
              </a:schemeClr>
            </a:gs>
            <a:gs pos="32000">
              <a:schemeClr val="accent1">
                <a:lumMod val="45000"/>
                <a:lumOff val="55000"/>
              </a:schemeClr>
            </a:gs>
            <a:gs pos="38000">
              <a:srgbClr val="B1C6E1"/>
            </a:gs>
            <a:gs pos="77000">
              <a:schemeClr val="accent1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chemeClr val="tx1"/>
                </a:solidFill>
              </a:rPr>
              <a:t>新型冠狀病毒 </a:t>
            </a:r>
            <a:r>
              <a:rPr lang="zh-TW" alt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645060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000">
              <a:schemeClr val="accent5">
                <a:lumMod val="50000"/>
              </a:schemeClr>
            </a:gs>
            <a:gs pos="99000">
              <a:schemeClr val="tx2">
                <a:lumMod val="50000"/>
              </a:schemeClr>
            </a:gs>
            <a:gs pos="10000">
              <a:schemeClr val="accent1">
                <a:lumMod val="45000"/>
                <a:lumOff val="55000"/>
              </a:schemeClr>
            </a:gs>
            <a:gs pos="33000">
              <a:srgbClr val="B1C6E1"/>
            </a:gs>
            <a:gs pos="77000">
              <a:schemeClr val="accent1">
                <a:lumMod val="30000"/>
                <a:lumOff val="70000"/>
              </a:schemeClr>
            </a:gs>
          </a:gsLst>
          <a:lin ang="81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38485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000">
              <a:schemeClr val="accent4">
                <a:lumMod val="75000"/>
              </a:schemeClr>
            </a:gs>
            <a:gs pos="73000">
              <a:schemeClr val="accent6">
                <a:lumMod val="75000"/>
              </a:schemeClr>
            </a:gs>
            <a:gs pos="95000">
              <a:schemeClr val="accent1">
                <a:lumMod val="45000"/>
                <a:lumOff val="55000"/>
              </a:schemeClr>
            </a:gs>
            <a:gs pos="26000">
              <a:srgbClr val="B1C6E1"/>
            </a:gs>
            <a:gs pos="51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11" name="內容版面配置區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964781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文鼎中特毛楷</vt:lpstr>
      <vt:lpstr>文鼎甜妞體P</vt:lpstr>
      <vt:lpstr>文鼎超顏楷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2021-12-02T06:10:00Z</dcterms:modified>
</cp:coreProperties>
</file>