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F6827C-57EE-47C3-A393-7D9FD5870B25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E209311-5702-4CDB-A5EF-EDC06FA1C761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E4EE768A-170C-410E-9F90-A1AAA17B3629}" type="parTrans" cxnId="{160CE65B-564E-476B-AE28-A1925E57B225}">
      <dgm:prSet/>
      <dgm:spPr/>
      <dgm:t>
        <a:bodyPr/>
        <a:lstStyle/>
        <a:p>
          <a:endParaRPr lang="zh-TW" altLang="en-US"/>
        </a:p>
      </dgm:t>
    </dgm:pt>
    <dgm:pt modelId="{906F746B-303F-44F2-8646-CF5C14A94B14}" type="sibTrans" cxnId="{160CE65B-564E-476B-AE28-A1925E57B225}">
      <dgm:prSet/>
      <dgm:spPr/>
      <dgm:t>
        <a:bodyPr/>
        <a:lstStyle/>
        <a:p>
          <a:endParaRPr lang="zh-TW" altLang="en-US"/>
        </a:p>
      </dgm:t>
    </dgm:pt>
    <dgm:pt modelId="{97363EBF-DC51-4850-AD27-EAE742CE75B4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2A28D5AC-6D81-4B09-AF30-890C283C2D5E}" type="parTrans" cxnId="{0E73613B-545B-41B3-9D9C-200A38DFEE23}">
      <dgm:prSet/>
      <dgm:spPr/>
      <dgm:t>
        <a:bodyPr/>
        <a:lstStyle/>
        <a:p>
          <a:endParaRPr lang="zh-TW" altLang="en-US"/>
        </a:p>
      </dgm:t>
    </dgm:pt>
    <dgm:pt modelId="{6C787EE1-7ECD-4E17-A933-F592040136D2}" type="sibTrans" cxnId="{0E73613B-545B-41B3-9D9C-200A38DFEE23}">
      <dgm:prSet/>
      <dgm:spPr/>
      <dgm:t>
        <a:bodyPr/>
        <a:lstStyle/>
        <a:p>
          <a:endParaRPr lang="zh-TW" altLang="en-US"/>
        </a:p>
      </dgm:t>
    </dgm:pt>
    <dgm:pt modelId="{77DF5433-5894-4075-A97C-A1C99A1D1720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6C7B6CEB-DE76-4220-852B-0675A656BE22}" type="parTrans" cxnId="{C43CFB4C-938D-463F-90DD-B531FE57A65A}">
      <dgm:prSet/>
      <dgm:spPr/>
      <dgm:t>
        <a:bodyPr/>
        <a:lstStyle/>
        <a:p>
          <a:endParaRPr lang="zh-TW" altLang="en-US"/>
        </a:p>
      </dgm:t>
    </dgm:pt>
    <dgm:pt modelId="{2ADB7607-002E-47F5-8C7E-D3A34E6B9313}" type="sibTrans" cxnId="{C43CFB4C-938D-463F-90DD-B531FE57A65A}">
      <dgm:prSet/>
      <dgm:spPr/>
      <dgm:t>
        <a:bodyPr/>
        <a:lstStyle/>
        <a:p>
          <a:endParaRPr lang="zh-TW" altLang="en-US"/>
        </a:p>
      </dgm:t>
    </dgm:pt>
    <dgm:pt modelId="{B8A801A9-7C76-4EE2-997D-4624560F25DE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85C5F965-51AE-4BA0-BCD0-21BC85C61996}" type="parTrans" cxnId="{71534A03-2972-4AEB-9A62-45FB870F99CB}">
      <dgm:prSet/>
      <dgm:spPr/>
      <dgm:t>
        <a:bodyPr/>
        <a:lstStyle/>
        <a:p>
          <a:endParaRPr lang="zh-TW" altLang="en-US"/>
        </a:p>
      </dgm:t>
    </dgm:pt>
    <dgm:pt modelId="{FFB6406B-4EA6-4616-AB7E-1959A0668BC7}" type="sibTrans" cxnId="{71534A03-2972-4AEB-9A62-45FB870F99CB}">
      <dgm:prSet/>
      <dgm:spPr/>
      <dgm:t>
        <a:bodyPr/>
        <a:lstStyle/>
        <a:p>
          <a:endParaRPr lang="zh-TW" altLang="en-US"/>
        </a:p>
      </dgm:t>
    </dgm:pt>
    <dgm:pt modelId="{B31CD2AB-54EF-46FF-A0A9-6906F8CC1E87}" type="pres">
      <dgm:prSet presAssocID="{4EF6827C-57EE-47C3-A393-7D9FD5870B2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B8C529B-9D0B-4E2C-9354-0A96DE4E7162}" type="pres">
      <dgm:prSet presAssocID="{4EF6827C-57EE-47C3-A393-7D9FD5870B25}" presName="fgShape" presStyleLbl="fgShp" presStyleIdx="0" presStyleCnt="1" custLinFactNeighborX="0" custLinFactNeighborY="-30608"/>
      <dgm:spPr/>
    </dgm:pt>
    <dgm:pt modelId="{5020BA9F-72C8-4114-AB79-FDA3E3FA2745}" type="pres">
      <dgm:prSet presAssocID="{4EF6827C-57EE-47C3-A393-7D9FD5870B25}" presName="linComp" presStyleCnt="0"/>
      <dgm:spPr/>
    </dgm:pt>
    <dgm:pt modelId="{6011EE5B-DFA3-4828-A858-D024BF1965F2}" type="pres">
      <dgm:prSet presAssocID="{4E209311-5702-4CDB-A5EF-EDC06FA1C761}" presName="compNode" presStyleCnt="0"/>
      <dgm:spPr/>
    </dgm:pt>
    <dgm:pt modelId="{2B03E9E6-C4EB-434A-B03A-0FA83F23D523}" type="pres">
      <dgm:prSet presAssocID="{4E209311-5702-4CDB-A5EF-EDC06FA1C761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AA09CCE7-E925-4F10-B3C0-64AC9BFE80AC}" type="pres">
      <dgm:prSet presAssocID="{4E209311-5702-4CDB-A5EF-EDC06FA1C761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ECF067-233B-4BE9-A9C9-CE47F210ADED}" type="pres">
      <dgm:prSet presAssocID="{4E209311-5702-4CDB-A5EF-EDC06FA1C761}" presName="invisiNode" presStyleLbl="node1" presStyleIdx="0" presStyleCnt="4"/>
      <dgm:spPr/>
    </dgm:pt>
    <dgm:pt modelId="{09398FD2-F686-44D7-8506-6316E7484C62}" type="pres">
      <dgm:prSet presAssocID="{4E209311-5702-4CDB-A5EF-EDC06FA1C761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290DB8B-21EF-4B40-ADB0-C3B79561467F}" type="pres">
      <dgm:prSet presAssocID="{906F746B-303F-44F2-8646-CF5C14A94B1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EF1B59E-62A9-48C0-A1A1-6F61ED7306CE}" type="pres">
      <dgm:prSet presAssocID="{97363EBF-DC51-4850-AD27-EAE742CE75B4}" presName="compNode" presStyleCnt="0"/>
      <dgm:spPr/>
    </dgm:pt>
    <dgm:pt modelId="{484C57AB-D5C2-402D-8F7F-1B01412F3CD7}" type="pres">
      <dgm:prSet presAssocID="{97363EBF-DC51-4850-AD27-EAE742CE75B4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3B167913-8B84-4228-A3FD-24BA6F212B3E}" type="pres">
      <dgm:prSet presAssocID="{97363EBF-DC51-4850-AD27-EAE742CE75B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BEF0BA5-735A-496B-A763-56F476284E8D}" type="pres">
      <dgm:prSet presAssocID="{97363EBF-DC51-4850-AD27-EAE742CE75B4}" presName="invisiNode" presStyleLbl="node1" presStyleIdx="1" presStyleCnt="4"/>
      <dgm:spPr/>
    </dgm:pt>
    <dgm:pt modelId="{1240DF2E-4190-4656-808F-9F23989A8F5C}" type="pres">
      <dgm:prSet presAssocID="{97363EBF-DC51-4850-AD27-EAE742CE75B4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60F8292-E35E-4482-A790-41EBAD789C49}" type="pres">
      <dgm:prSet presAssocID="{6C787EE1-7ECD-4E17-A933-F592040136D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36B1EE7-187C-48C2-AF7B-09A1F418A1C4}" type="pres">
      <dgm:prSet presAssocID="{77DF5433-5894-4075-A97C-A1C99A1D1720}" presName="compNode" presStyleCnt="0"/>
      <dgm:spPr/>
    </dgm:pt>
    <dgm:pt modelId="{5AD3D429-F905-4F71-AD7E-761E58CC8F8D}" type="pres">
      <dgm:prSet presAssocID="{77DF5433-5894-4075-A97C-A1C99A1D1720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6811CD4F-0918-47F0-BC21-24DA2FB0F32C}" type="pres">
      <dgm:prSet presAssocID="{77DF5433-5894-4075-A97C-A1C99A1D172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7FA8B6-8C5E-4ED2-9ECA-11EEA95A239F}" type="pres">
      <dgm:prSet presAssocID="{77DF5433-5894-4075-A97C-A1C99A1D1720}" presName="invisiNode" presStyleLbl="node1" presStyleIdx="2" presStyleCnt="4"/>
      <dgm:spPr/>
    </dgm:pt>
    <dgm:pt modelId="{0EB360AB-46C8-4F1F-96AC-BDA8021DB15C}" type="pres">
      <dgm:prSet presAssocID="{77DF5433-5894-4075-A97C-A1C99A1D1720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485C4FB-C382-4717-B15F-127871020CE8}" type="pres">
      <dgm:prSet presAssocID="{2ADB7607-002E-47F5-8C7E-D3A34E6B931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0A61E88-ECF9-429E-846D-E6B4928470E3}" type="pres">
      <dgm:prSet presAssocID="{B8A801A9-7C76-4EE2-997D-4624560F25DE}" presName="compNode" presStyleCnt="0"/>
      <dgm:spPr/>
    </dgm:pt>
    <dgm:pt modelId="{AA5BC827-C239-463F-8D5C-E930B03896CD}" type="pres">
      <dgm:prSet presAssocID="{B8A801A9-7C76-4EE2-997D-4624560F25DE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F9358518-C032-4C20-803B-7645CCE4BDB5}" type="pres">
      <dgm:prSet presAssocID="{B8A801A9-7C76-4EE2-997D-4624560F25DE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263D4A-99BD-430C-A406-B3D99377BC72}" type="pres">
      <dgm:prSet presAssocID="{B8A801A9-7C76-4EE2-997D-4624560F25DE}" presName="invisiNode" presStyleLbl="node1" presStyleIdx="3" presStyleCnt="4"/>
      <dgm:spPr/>
    </dgm:pt>
    <dgm:pt modelId="{3DCEA1CE-A29F-4BCA-8490-C1E6B17E965C}" type="pres">
      <dgm:prSet presAssocID="{B8A801A9-7C76-4EE2-997D-4624560F25DE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0235C71F-9E78-49B3-B770-FC69F6EDF623}" type="presOf" srcId="{906F746B-303F-44F2-8646-CF5C14A94B14}" destId="{2290DB8B-21EF-4B40-ADB0-C3B79561467F}" srcOrd="0" destOrd="0" presId="urn:microsoft.com/office/officeart/2005/8/layout/hList7"/>
    <dgm:cxn modelId="{75560354-C627-402B-9A09-2C82A15F0C8D}" type="presOf" srcId="{77DF5433-5894-4075-A97C-A1C99A1D1720}" destId="{5AD3D429-F905-4F71-AD7E-761E58CC8F8D}" srcOrd="0" destOrd="0" presId="urn:microsoft.com/office/officeart/2005/8/layout/hList7"/>
    <dgm:cxn modelId="{09EE6C9D-1EFF-4970-A72B-D92BB36C1A85}" type="presOf" srcId="{4EF6827C-57EE-47C3-A393-7D9FD5870B25}" destId="{B31CD2AB-54EF-46FF-A0A9-6906F8CC1E87}" srcOrd="0" destOrd="0" presId="urn:microsoft.com/office/officeart/2005/8/layout/hList7"/>
    <dgm:cxn modelId="{21CE12FF-B5A7-4F71-90B8-313D00998D09}" type="presOf" srcId="{77DF5433-5894-4075-A97C-A1C99A1D1720}" destId="{6811CD4F-0918-47F0-BC21-24DA2FB0F32C}" srcOrd="1" destOrd="0" presId="urn:microsoft.com/office/officeart/2005/8/layout/hList7"/>
    <dgm:cxn modelId="{C43CFB4C-938D-463F-90DD-B531FE57A65A}" srcId="{4EF6827C-57EE-47C3-A393-7D9FD5870B25}" destId="{77DF5433-5894-4075-A97C-A1C99A1D1720}" srcOrd="2" destOrd="0" parTransId="{6C7B6CEB-DE76-4220-852B-0675A656BE22}" sibTransId="{2ADB7607-002E-47F5-8C7E-D3A34E6B9313}"/>
    <dgm:cxn modelId="{4FC0687D-51EE-4A55-B119-796D27DF4042}" type="presOf" srcId="{4E209311-5702-4CDB-A5EF-EDC06FA1C761}" destId="{2B03E9E6-C4EB-434A-B03A-0FA83F23D523}" srcOrd="0" destOrd="0" presId="urn:microsoft.com/office/officeart/2005/8/layout/hList7"/>
    <dgm:cxn modelId="{02D96C13-390D-49D2-B3F1-B54408A3FF94}" type="presOf" srcId="{97363EBF-DC51-4850-AD27-EAE742CE75B4}" destId="{3B167913-8B84-4228-A3FD-24BA6F212B3E}" srcOrd="1" destOrd="0" presId="urn:microsoft.com/office/officeart/2005/8/layout/hList7"/>
    <dgm:cxn modelId="{71534A03-2972-4AEB-9A62-45FB870F99CB}" srcId="{4EF6827C-57EE-47C3-A393-7D9FD5870B25}" destId="{B8A801A9-7C76-4EE2-997D-4624560F25DE}" srcOrd="3" destOrd="0" parTransId="{85C5F965-51AE-4BA0-BCD0-21BC85C61996}" sibTransId="{FFB6406B-4EA6-4616-AB7E-1959A0668BC7}"/>
    <dgm:cxn modelId="{BC72F760-0CAA-4FFE-990D-6490EB580045}" type="presOf" srcId="{4E209311-5702-4CDB-A5EF-EDC06FA1C761}" destId="{AA09CCE7-E925-4F10-B3C0-64AC9BFE80AC}" srcOrd="1" destOrd="0" presId="urn:microsoft.com/office/officeart/2005/8/layout/hList7"/>
    <dgm:cxn modelId="{160CE65B-564E-476B-AE28-A1925E57B225}" srcId="{4EF6827C-57EE-47C3-A393-7D9FD5870B25}" destId="{4E209311-5702-4CDB-A5EF-EDC06FA1C761}" srcOrd="0" destOrd="0" parTransId="{E4EE768A-170C-410E-9F90-A1AAA17B3629}" sibTransId="{906F746B-303F-44F2-8646-CF5C14A94B14}"/>
    <dgm:cxn modelId="{EFC38CBA-1F27-4CEC-81B4-FBEA8DEF8F0E}" type="presOf" srcId="{B8A801A9-7C76-4EE2-997D-4624560F25DE}" destId="{F9358518-C032-4C20-803B-7645CCE4BDB5}" srcOrd="1" destOrd="0" presId="urn:microsoft.com/office/officeart/2005/8/layout/hList7"/>
    <dgm:cxn modelId="{A776D43E-E2C8-4BD9-B41E-590C27E0E2AF}" type="presOf" srcId="{97363EBF-DC51-4850-AD27-EAE742CE75B4}" destId="{484C57AB-D5C2-402D-8F7F-1B01412F3CD7}" srcOrd="0" destOrd="0" presId="urn:microsoft.com/office/officeart/2005/8/layout/hList7"/>
    <dgm:cxn modelId="{46A41230-3BBB-410E-A2A3-DC3881B99627}" type="presOf" srcId="{6C787EE1-7ECD-4E17-A933-F592040136D2}" destId="{060F8292-E35E-4482-A790-41EBAD789C49}" srcOrd="0" destOrd="0" presId="urn:microsoft.com/office/officeart/2005/8/layout/hList7"/>
    <dgm:cxn modelId="{3E1A424C-7085-4D52-8E35-19C17A2B3D4A}" type="presOf" srcId="{B8A801A9-7C76-4EE2-997D-4624560F25DE}" destId="{AA5BC827-C239-463F-8D5C-E930B03896CD}" srcOrd="0" destOrd="0" presId="urn:microsoft.com/office/officeart/2005/8/layout/hList7"/>
    <dgm:cxn modelId="{0E73613B-545B-41B3-9D9C-200A38DFEE23}" srcId="{4EF6827C-57EE-47C3-A393-7D9FD5870B25}" destId="{97363EBF-DC51-4850-AD27-EAE742CE75B4}" srcOrd="1" destOrd="0" parTransId="{2A28D5AC-6D81-4B09-AF30-890C283C2D5E}" sibTransId="{6C787EE1-7ECD-4E17-A933-F592040136D2}"/>
    <dgm:cxn modelId="{2A2E13BC-D344-4328-BE16-2A79DF8309B9}" type="presOf" srcId="{2ADB7607-002E-47F5-8C7E-D3A34E6B9313}" destId="{3485C4FB-C382-4717-B15F-127871020CE8}" srcOrd="0" destOrd="0" presId="urn:microsoft.com/office/officeart/2005/8/layout/hList7"/>
    <dgm:cxn modelId="{4322305C-6806-41B9-AFD8-62E31E47D145}" type="presParOf" srcId="{B31CD2AB-54EF-46FF-A0A9-6906F8CC1E87}" destId="{AB8C529B-9D0B-4E2C-9354-0A96DE4E7162}" srcOrd="0" destOrd="0" presId="urn:microsoft.com/office/officeart/2005/8/layout/hList7"/>
    <dgm:cxn modelId="{B9DF3489-EC0E-4E3C-8CB2-D09BCE4152B6}" type="presParOf" srcId="{B31CD2AB-54EF-46FF-A0A9-6906F8CC1E87}" destId="{5020BA9F-72C8-4114-AB79-FDA3E3FA2745}" srcOrd="1" destOrd="0" presId="urn:microsoft.com/office/officeart/2005/8/layout/hList7"/>
    <dgm:cxn modelId="{15D0AE4F-5782-4D59-8E64-ECF7345FA9F5}" type="presParOf" srcId="{5020BA9F-72C8-4114-AB79-FDA3E3FA2745}" destId="{6011EE5B-DFA3-4828-A858-D024BF1965F2}" srcOrd="0" destOrd="0" presId="urn:microsoft.com/office/officeart/2005/8/layout/hList7"/>
    <dgm:cxn modelId="{AE4CA847-0F0E-496E-AA4E-1BE594CA969E}" type="presParOf" srcId="{6011EE5B-DFA3-4828-A858-D024BF1965F2}" destId="{2B03E9E6-C4EB-434A-B03A-0FA83F23D523}" srcOrd="0" destOrd="0" presId="urn:microsoft.com/office/officeart/2005/8/layout/hList7"/>
    <dgm:cxn modelId="{D06D2A3B-D645-4E9C-B8D7-20C622EB4E6B}" type="presParOf" srcId="{6011EE5B-DFA3-4828-A858-D024BF1965F2}" destId="{AA09CCE7-E925-4F10-B3C0-64AC9BFE80AC}" srcOrd="1" destOrd="0" presId="urn:microsoft.com/office/officeart/2005/8/layout/hList7"/>
    <dgm:cxn modelId="{535DEE16-4BA0-423C-84D2-1FB85AFD8D4F}" type="presParOf" srcId="{6011EE5B-DFA3-4828-A858-D024BF1965F2}" destId="{CEECF067-233B-4BE9-A9C9-CE47F210ADED}" srcOrd="2" destOrd="0" presId="urn:microsoft.com/office/officeart/2005/8/layout/hList7"/>
    <dgm:cxn modelId="{B91875F8-2C3F-4008-ACE6-CA8A8AB83524}" type="presParOf" srcId="{6011EE5B-DFA3-4828-A858-D024BF1965F2}" destId="{09398FD2-F686-44D7-8506-6316E7484C62}" srcOrd="3" destOrd="0" presId="urn:microsoft.com/office/officeart/2005/8/layout/hList7"/>
    <dgm:cxn modelId="{0D1B08EE-5265-45F5-97DA-305607E8D017}" type="presParOf" srcId="{5020BA9F-72C8-4114-AB79-FDA3E3FA2745}" destId="{2290DB8B-21EF-4B40-ADB0-C3B79561467F}" srcOrd="1" destOrd="0" presId="urn:microsoft.com/office/officeart/2005/8/layout/hList7"/>
    <dgm:cxn modelId="{15D96568-FFB1-4B66-8EFE-5C299D9DDF04}" type="presParOf" srcId="{5020BA9F-72C8-4114-AB79-FDA3E3FA2745}" destId="{7EF1B59E-62A9-48C0-A1A1-6F61ED7306CE}" srcOrd="2" destOrd="0" presId="urn:microsoft.com/office/officeart/2005/8/layout/hList7"/>
    <dgm:cxn modelId="{A041C8A1-806D-440D-9B24-691A42774EA8}" type="presParOf" srcId="{7EF1B59E-62A9-48C0-A1A1-6F61ED7306CE}" destId="{484C57AB-D5C2-402D-8F7F-1B01412F3CD7}" srcOrd="0" destOrd="0" presId="urn:microsoft.com/office/officeart/2005/8/layout/hList7"/>
    <dgm:cxn modelId="{B48D326D-51B0-461A-B0C0-D26E0AC759BB}" type="presParOf" srcId="{7EF1B59E-62A9-48C0-A1A1-6F61ED7306CE}" destId="{3B167913-8B84-4228-A3FD-24BA6F212B3E}" srcOrd="1" destOrd="0" presId="urn:microsoft.com/office/officeart/2005/8/layout/hList7"/>
    <dgm:cxn modelId="{EDC5F751-2EC1-42E3-82D9-9F738C23B5CB}" type="presParOf" srcId="{7EF1B59E-62A9-48C0-A1A1-6F61ED7306CE}" destId="{4BEF0BA5-735A-496B-A763-56F476284E8D}" srcOrd="2" destOrd="0" presId="urn:microsoft.com/office/officeart/2005/8/layout/hList7"/>
    <dgm:cxn modelId="{E6BDA800-BCEE-4D79-BEEF-5DEA5B5E8936}" type="presParOf" srcId="{7EF1B59E-62A9-48C0-A1A1-6F61ED7306CE}" destId="{1240DF2E-4190-4656-808F-9F23989A8F5C}" srcOrd="3" destOrd="0" presId="urn:microsoft.com/office/officeart/2005/8/layout/hList7"/>
    <dgm:cxn modelId="{FDE455E3-6397-46B3-8C6D-4F43A87FB060}" type="presParOf" srcId="{5020BA9F-72C8-4114-AB79-FDA3E3FA2745}" destId="{060F8292-E35E-4482-A790-41EBAD789C49}" srcOrd="3" destOrd="0" presId="urn:microsoft.com/office/officeart/2005/8/layout/hList7"/>
    <dgm:cxn modelId="{D194FAE0-1138-47E0-8193-083AF7C5274E}" type="presParOf" srcId="{5020BA9F-72C8-4114-AB79-FDA3E3FA2745}" destId="{B36B1EE7-187C-48C2-AF7B-09A1F418A1C4}" srcOrd="4" destOrd="0" presId="urn:microsoft.com/office/officeart/2005/8/layout/hList7"/>
    <dgm:cxn modelId="{CAB36DDF-67D5-4EFF-BBB2-45B3D2DD56A8}" type="presParOf" srcId="{B36B1EE7-187C-48C2-AF7B-09A1F418A1C4}" destId="{5AD3D429-F905-4F71-AD7E-761E58CC8F8D}" srcOrd="0" destOrd="0" presId="urn:microsoft.com/office/officeart/2005/8/layout/hList7"/>
    <dgm:cxn modelId="{9D434F89-6633-4673-93DB-AA376E0C4B94}" type="presParOf" srcId="{B36B1EE7-187C-48C2-AF7B-09A1F418A1C4}" destId="{6811CD4F-0918-47F0-BC21-24DA2FB0F32C}" srcOrd="1" destOrd="0" presId="urn:microsoft.com/office/officeart/2005/8/layout/hList7"/>
    <dgm:cxn modelId="{2069AB15-BDE8-4478-81A4-F40D6102F393}" type="presParOf" srcId="{B36B1EE7-187C-48C2-AF7B-09A1F418A1C4}" destId="{227FA8B6-8C5E-4ED2-9ECA-11EEA95A239F}" srcOrd="2" destOrd="0" presId="urn:microsoft.com/office/officeart/2005/8/layout/hList7"/>
    <dgm:cxn modelId="{7A0528D7-112F-46F0-9618-2A1DB0BF43F3}" type="presParOf" srcId="{B36B1EE7-187C-48C2-AF7B-09A1F418A1C4}" destId="{0EB360AB-46C8-4F1F-96AC-BDA8021DB15C}" srcOrd="3" destOrd="0" presId="urn:microsoft.com/office/officeart/2005/8/layout/hList7"/>
    <dgm:cxn modelId="{8E3B8414-F2D9-483F-8E09-9A7DB0508D83}" type="presParOf" srcId="{5020BA9F-72C8-4114-AB79-FDA3E3FA2745}" destId="{3485C4FB-C382-4717-B15F-127871020CE8}" srcOrd="5" destOrd="0" presId="urn:microsoft.com/office/officeart/2005/8/layout/hList7"/>
    <dgm:cxn modelId="{CD5ECF11-055E-4D19-97E6-56D1AB09E139}" type="presParOf" srcId="{5020BA9F-72C8-4114-AB79-FDA3E3FA2745}" destId="{C0A61E88-ECF9-429E-846D-E6B4928470E3}" srcOrd="6" destOrd="0" presId="urn:microsoft.com/office/officeart/2005/8/layout/hList7"/>
    <dgm:cxn modelId="{B340157C-E9C9-416C-A28C-66D1BD5712E7}" type="presParOf" srcId="{C0A61E88-ECF9-429E-846D-E6B4928470E3}" destId="{AA5BC827-C239-463F-8D5C-E930B03896CD}" srcOrd="0" destOrd="0" presId="urn:microsoft.com/office/officeart/2005/8/layout/hList7"/>
    <dgm:cxn modelId="{555C3021-D1A0-450C-8DBA-72E825A1AEB8}" type="presParOf" srcId="{C0A61E88-ECF9-429E-846D-E6B4928470E3}" destId="{F9358518-C032-4C20-803B-7645CCE4BDB5}" srcOrd="1" destOrd="0" presId="urn:microsoft.com/office/officeart/2005/8/layout/hList7"/>
    <dgm:cxn modelId="{85472146-4A8B-4FCF-A7E2-6F6FDA0706E9}" type="presParOf" srcId="{C0A61E88-ECF9-429E-846D-E6B4928470E3}" destId="{0C263D4A-99BD-430C-A406-B3D99377BC72}" srcOrd="2" destOrd="0" presId="urn:microsoft.com/office/officeart/2005/8/layout/hList7"/>
    <dgm:cxn modelId="{ED3784B4-98C3-4CF3-B733-6E74632F7553}" type="presParOf" srcId="{C0A61E88-ECF9-429E-846D-E6B4928470E3}" destId="{3DCEA1CE-A29F-4BCA-8490-C1E6B17E965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3287BA-9040-416F-830D-65CCD45994FC}" type="doc">
      <dgm:prSet loTypeId="urn:microsoft.com/office/officeart/2005/8/layout/vList3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A0BDA7D-FE28-493C-AFF6-513601AE70EF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zh-TW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</a:rPr>
            <a:t>室外至少</a:t>
          </a:r>
          <a:r>
            <a:rPr lang="en-US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</a:rPr>
            <a:t>1</a:t>
          </a:r>
          <a:r>
            <a:rPr lang="zh-TW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</a:rPr>
            <a:t>公尺</a:t>
          </a:r>
          <a:endParaRPr lang="zh-TW" dirty="0">
            <a:solidFill>
              <a:schemeClr val="accent2">
                <a:lumMod val="60000"/>
                <a:lumOff val="40000"/>
              </a:schemeClr>
            </a:solidFill>
            <a:effectLst>
              <a:reflection blurRad="6350" stA="60000" endA="900" endPos="60000" dist="29997" dir="5400000" sy="-100000" algn="bl" rotWithShape="0"/>
            </a:effectLst>
          </a:endParaRPr>
        </a:p>
      </dgm:t>
    </dgm:pt>
    <dgm:pt modelId="{2767A29F-2E0F-49B8-BE17-13CCD2E85604}" type="parTrans" cxnId="{5FA29F11-477E-4D50-80D0-C6A915843364}">
      <dgm:prSet/>
      <dgm:spPr/>
      <dgm:t>
        <a:bodyPr/>
        <a:lstStyle/>
        <a:p>
          <a:endParaRPr lang="zh-TW" altLang="en-US"/>
        </a:p>
      </dgm:t>
    </dgm:pt>
    <dgm:pt modelId="{8D5597AB-8D20-4D63-B990-176A6665EDFE}" type="sibTrans" cxnId="{5FA29F11-477E-4D50-80D0-C6A915843364}">
      <dgm:prSet/>
      <dgm:spPr/>
      <dgm:t>
        <a:bodyPr/>
        <a:lstStyle/>
        <a:p>
          <a:endParaRPr lang="zh-TW" altLang="en-US"/>
        </a:p>
      </dgm:t>
    </dgm:pt>
    <dgm:pt modelId="{82FB7FC1-5C3B-44B4-B396-3EE7DF14380C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zh-TW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</a:rPr>
            <a:t>大約</a:t>
          </a:r>
          <a:r>
            <a:rPr lang="en-US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</a:rPr>
            <a:t>3</a:t>
          </a:r>
          <a:r>
            <a:rPr lang="zh-TW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</a:rPr>
            <a:t>個步伐</a:t>
          </a:r>
          <a:endParaRPr lang="zh-TW" dirty="0">
            <a:solidFill>
              <a:schemeClr val="accent2">
                <a:lumMod val="60000"/>
                <a:lumOff val="40000"/>
              </a:schemeClr>
            </a:solidFill>
            <a:effectLst>
              <a:reflection blurRad="6350" stA="60000" endA="900" endPos="60000" dist="29997" dir="5400000" sy="-100000" algn="bl" rotWithShape="0"/>
            </a:effectLst>
          </a:endParaRPr>
        </a:p>
      </dgm:t>
    </dgm:pt>
    <dgm:pt modelId="{1E452604-1D5A-4D26-B64C-28947958FA49}" type="parTrans" cxnId="{EE891B8B-C88B-4CFA-96D4-69D52B68C77A}">
      <dgm:prSet/>
      <dgm:spPr/>
      <dgm:t>
        <a:bodyPr/>
        <a:lstStyle/>
        <a:p>
          <a:endParaRPr lang="zh-TW" altLang="en-US"/>
        </a:p>
      </dgm:t>
    </dgm:pt>
    <dgm:pt modelId="{221763EA-6D24-43B1-A169-E53797627BA5}" type="sibTrans" cxnId="{EE891B8B-C88B-4CFA-96D4-69D52B68C77A}">
      <dgm:prSet/>
      <dgm:spPr/>
      <dgm:t>
        <a:bodyPr/>
        <a:lstStyle/>
        <a:p>
          <a:endParaRPr lang="zh-TW" altLang="en-US"/>
        </a:p>
      </dgm:t>
    </dgm:pt>
    <dgm:pt modelId="{AB5FD03B-20D4-4232-86F4-B71085BB72A4}">
      <dgm:prSet/>
      <dgm:spPr/>
      <dgm:t>
        <a:bodyPr/>
        <a:lstStyle/>
        <a:p>
          <a:pPr rtl="0"/>
          <a:endParaRPr lang="zh-TW" dirty="0">
            <a:solidFill>
              <a:schemeClr val="accent2">
                <a:lumMod val="60000"/>
                <a:lumOff val="40000"/>
              </a:schemeClr>
            </a:solidFill>
          </a:endParaRPr>
        </a:p>
      </dgm:t>
    </dgm:pt>
    <dgm:pt modelId="{79F2DA86-0D95-4230-80C0-C05B05C9D8F6}" type="parTrans" cxnId="{3F761952-8FC4-469E-B2AB-992EC1D44A86}">
      <dgm:prSet/>
      <dgm:spPr/>
      <dgm:t>
        <a:bodyPr/>
        <a:lstStyle/>
        <a:p>
          <a:endParaRPr lang="zh-TW" altLang="en-US"/>
        </a:p>
      </dgm:t>
    </dgm:pt>
    <dgm:pt modelId="{55226C67-9374-4D26-898C-955349BC47C3}" type="sibTrans" cxnId="{3F761952-8FC4-469E-B2AB-992EC1D44A86}">
      <dgm:prSet/>
      <dgm:spPr/>
      <dgm:t>
        <a:bodyPr/>
        <a:lstStyle/>
        <a:p>
          <a:endParaRPr lang="zh-TW" altLang="en-US"/>
        </a:p>
      </dgm:t>
    </dgm:pt>
    <dgm:pt modelId="{8F6AAE41-AD61-41A9-A397-4243E291AD41}">
      <dgm:prSet/>
      <dgm:spPr/>
      <dgm:t>
        <a:bodyPr/>
        <a:lstStyle/>
        <a:p>
          <a:pPr rtl="0"/>
          <a:r>
            <a:rPr lang="zh-TW" altLang="zh-TW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室內至少</a:t>
          </a:r>
          <a:r>
            <a:rPr lang="en-US" altLang="zh-TW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1.5</a:t>
          </a:r>
          <a:r>
            <a:rPr lang="zh-TW" altLang="zh-TW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公尺</a:t>
          </a:r>
        </a:p>
        <a:p>
          <a:r>
            <a:rPr lang="zh-TW" altLang="zh-TW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大約手臂的兩倍</a:t>
          </a:r>
          <a:r>
            <a:rPr lang="zh-TW" altLang="en-US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長</a:t>
          </a:r>
          <a:endParaRPr lang="zh-TW" dirty="0"/>
        </a:p>
      </dgm:t>
    </dgm:pt>
    <dgm:pt modelId="{5432870A-DF7B-4F01-B32C-A149A86A6466}" type="parTrans" cxnId="{D5E79624-7014-429D-BB9D-2FD68900E650}">
      <dgm:prSet/>
      <dgm:spPr/>
      <dgm:t>
        <a:bodyPr/>
        <a:lstStyle/>
        <a:p>
          <a:endParaRPr lang="zh-TW" altLang="en-US"/>
        </a:p>
      </dgm:t>
    </dgm:pt>
    <dgm:pt modelId="{295FBFE6-7CDF-47EF-A8D3-49410C09E2BD}" type="sibTrans" cxnId="{D5E79624-7014-429D-BB9D-2FD68900E650}">
      <dgm:prSet/>
      <dgm:spPr/>
      <dgm:t>
        <a:bodyPr/>
        <a:lstStyle/>
        <a:p>
          <a:endParaRPr lang="zh-TW" altLang="en-US"/>
        </a:p>
      </dgm:t>
    </dgm:pt>
    <dgm:pt modelId="{1AAA5D3E-8245-40C3-A3E4-66CD255E3474}" type="pres">
      <dgm:prSet presAssocID="{323287BA-9040-416F-830D-65CCD45994FC}" presName="linearFlow" presStyleCnt="0">
        <dgm:presLayoutVars>
          <dgm:dir/>
          <dgm:resizeHandles val="exact"/>
        </dgm:presLayoutVars>
      </dgm:prSet>
      <dgm:spPr/>
    </dgm:pt>
    <dgm:pt modelId="{2664887D-12B8-4612-A944-F51E20530131}" type="pres">
      <dgm:prSet presAssocID="{FA0BDA7D-FE28-493C-AFF6-513601AE70EF}" presName="composite" presStyleCnt="0"/>
      <dgm:spPr/>
    </dgm:pt>
    <dgm:pt modelId="{AD79F19C-A96A-482A-B0B7-F23728C83991}" type="pres">
      <dgm:prSet presAssocID="{FA0BDA7D-FE28-493C-AFF6-513601AE70EF}" presName="imgShp" presStyleLbl="fgImgPlace1" presStyleIdx="0" presStyleCnt="2" custLinFactNeighborX="1119" custLinFactNeighborY="1279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A77D624F-5C13-40D5-901D-17577FC83FA4}" type="pres">
      <dgm:prSet presAssocID="{FA0BDA7D-FE28-493C-AFF6-513601AE70EF}" presName="txShp" presStyleLbl="node1" presStyleIdx="0" presStyleCnt="2" custLinFactNeighborX="-2731" custLinFactNeighborY="14335">
        <dgm:presLayoutVars>
          <dgm:bulletEnabled val="1"/>
        </dgm:presLayoutVars>
      </dgm:prSet>
      <dgm:spPr/>
    </dgm:pt>
    <dgm:pt modelId="{28BA8827-49AA-4BA9-A4B0-ED313ACE5818}" type="pres">
      <dgm:prSet presAssocID="{8D5597AB-8D20-4D63-B990-176A6665EDFE}" presName="spacing" presStyleCnt="0"/>
      <dgm:spPr/>
    </dgm:pt>
    <dgm:pt modelId="{7B6F4FAA-C4FA-4487-8CD1-9D99B29920F1}" type="pres">
      <dgm:prSet presAssocID="{AB5FD03B-20D4-4232-86F4-B71085BB72A4}" presName="composite" presStyleCnt="0"/>
      <dgm:spPr/>
    </dgm:pt>
    <dgm:pt modelId="{E474AF65-7B74-4322-899F-F3357A7C39AC}" type="pres">
      <dgm:prSet presAssocID="{AB5FD03B-20D4-4232-86F4-B71085BB72A4}" presName="imgShp" presStyleLbl="f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A7E81A0A-2D1E-4175-92FE-B49C0CCE91AC}" type="pres">
      <dgm:prSet presAssocID="{AB5FD03B-20D4-4232-86F4-B71085BB72A4}" presName="tx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2D827AF-2817-4F5B-B174-3492AF37A93D}" type="presOf" srcId="{323287BA-9040-416F-830D-65CCD45994FC}" destId="{1AAA5D3E-8245-40C3-A3E4-66CD255E3474}" srcOrd="0" destOrd="0" presId="urn:microsoft.com/office/officeart/2005/8/layout/vList3"/>
    <dgm:cxn modelId="{622D1253-CD1A-4997-A8E6-BB508BCC28E8}" type="presOf" srcId="{8F6AAE41-AD61-41A9-A397-4243E291AD41}" destId="{A7E81A0A-2D1E-4175-92FE-B49C0CCE91AC}" srcOrd="0" destOrd="1" presId="urn:microsoft.com/office/officeart/2005/8/layout/vList3"/>
    <dgm:cxn modelId="{0E0187AF-100B-402C-8BDD-3EED16FF6C58}" type="presOf" srcId="{FA0BDA7D-FE28-493C-AFF6-513601AE70EF}" destId="{A77D624F-5C13-40D5-901D-17577FC83FA4}" srcOrd="0" destOrd="0" presId="urn:microsoft.com/office/officeart/2005/8/layout/vList3"/>
    <dgm:cxn modelId="{5FA29F11-477E-4D50-80D0-C6A915843364}" srcId="{323287BA-9040-416F-830D-65CCD45994FC}" destId="{FA0BDA7D-FE28-493C-AFF6-513601AE70EF}" srcOrd="0" destOrd="0" parTransId="{2767A29F-2E0F-49B8-BE17-13CCD2E85604}" sibTransId="{8D5597AB-8D20-4D63-B990-176A6665EDFE}"/>
    <dgm:cxn modelId="{EE891B8B-C88B-4CFA-96D4-69D52B68C77A}" srcId="{FA0BDA7D-FE28-493C-AFF6-513601AE70EF}" destId="{82FB7FC1-5C3B-44B4-B396-3EE7DF14380C}" srcOrd="0" destOrd="0" parTransId="{1E452604-1D5A-4D26-B64C-28947958FA49}" sibTransId="{221763EA-6D24-43B1-A169-E53797627BA5}"/>
    <dgm:cxn modelId="{D5E79624-7014-429D-BB9D-2FD68900E650}" srcId="{AB5FD03B-20D4-4232-86F4-B71085BB72A4}" destId="{8F6AAE41-AD61-41A9-A397-4243E291AD41}" srcOrd="0" destOrd="0" parTransId="{5432870A-DF7B-4F01-B32C-A149A86A6466}" sibTransId="{295FBFE6-7CDF-47EF-A8D3-49410C09E2BD}"/>
    <dgm:cxn modelId="{5DB29AF5-F7E8-4009-B281-029C05CFA471}" type="presOf" srcId="{AB5FD03B-20D4-4232-86F4-B71085BB72A4}" destId="{A7E81A0A-2D1E-4175-92FE-B49C0CCE91AC}" srcOrd="0" destOrd="0" presId="urn:microsoft.com/office/officeart/2005/8/layout/vList3"/>
    <dgm:cxn modelId="{C265CA9F-629A-46F5-8BEC-30846598B266}" type="presOf" srcId="{82FB7FC1-5C3B-44B4-B396-3EE7DF14380C}" destId="{A77D624F-5C13-40D5-901D-17577FC83FA4}" srcOrd="0" destOrd="1" presId="urn:microsoft.com/office/officeart/2005/8/layout/vList3"/>
    <dgm:cxn modelId="{3F761952-8FC4-469E-B2AB-992EC1D44A86}" srcId="{323287BA-9040-416F-830D-65CCD45994FC}" destId="{AB5FD03B-20D4-4232-86F4-B71085BB72A4}" srcOrd="1" destOrd="0" parTransId="{79F2DA86-0D95-4230-80C0-C05B05C9D8F6}" sibTransId="{55226C67-9374-4D26-898C-955349BC47C3}"/>
    <dgm:cxn modelId="{72DE760E-3F66-4F2C-84C0-7B9B071835EF}" type="presParOf" srcId="{1AAA5D3E-8245-40C3-A3E4-66CD255E3474}" destId="{2664887D-12B8-4612-A944-F51E20530131}" srcOrd="0" destOrd="0" presId="urn:microsoft.com/office/officeart/2005/8/layout/vList3"/>
    <dgm:cxn modelId="{2A75B1A2-F4D5-4CD4-B761-1A386E3E38E4}" type="presParOf" srcId="{2664887D-12B8-4612-A944-F51E20530131}" destId="{AD79F19C-A96A-482A-B0B7-F23728C83991}" srcOrd="0" destOrd="0" presId="urn:microsoft.com/office/officeart/2005/8/layout/vList3"/>
    <dgm:cxn modelId="{31D967FA-2BF0-465F-8C6C-456B47CD7A33}" type="presParOf" srcId="{2664887D-12B8-4612-A944-F51E20530131}" destId="{A77D624F-5C13-40D5-901D-17577FC83FA4}" srcOrd="1" destOrd="0" presId="urn:microsoft.com/office/officeart/2005/8/layout/vList3"/>
    <dgm:cxn modelId="{9B8576EC-21C6-4BD5-9D64-559C19799BD3}" type="presParOf" srcId="{1AAA5D3E-8245-40C3-A3E4-66CD255E3474}" destId="{28BA8827-49AA-4BA9-A4B0-ED313ACE5818}" srcOrd="1" destOrd="0" presId="urn:microsoft.com/office/officeart/2005/8/layout/vList3"/>
    <dgm:cxn modelId="{B452E8FF-8F98-4114-8CC6-8022288178A5}" type="presParOf" srcId="{1AAA5D3E-8245-40C3-A3E4-66CD255E3474}" destId="{7B6F4FAA-C4FA-4487-8CD1-9D99B29920F1}" srcOrd="2" destOrd="0" presId="urn:microsoft.com/office/officeart/2005/8/layout/vList3"/>
    <dgm:cxn modelId="{128F831D-C538-46CA-997A-47B51D1BC2A8}" type="presParOf" srcId="{7B6F4FAA-C4FA-4487-8CD1-9D99B29920F1}" destId="{E474AF65-7B74-4322-899F-F3357A7C39AC}" srcOrd="0" destOrd="0" presId="urn:microsoft.com/office/officeart/2005/8/layout/vList3"/>
    <dgm:cxn modelId="{D6B2FD81-BB2E-41A0-A871-F01113808FE7}" type="presParOf" srcId="{7B6F4FAA-C4FA-4487-8CD1-9D99B29920F1}" destId="{A7E81A0A-2D1E-4175-92FE-B49C0CCE91AC}" srcOrd="1" destOrd="0" presId="urn:microsoft.com/office/officeart/2005/8/layout/vList3"/>
  </dgm:cxnLst>
  <dgm:bg>
    <a:effectLst>
      <a:outerShdw blurRad="50800" dist="38100" dir="13500000" algn="br" rotWithShape="0">
        <a:prstClr val="black">
          <a:alpha val="40000"/>
        </a:prstClr>
      </a:outerShdw>
    </a:effectLst>
  </dgm:bg>
  <dgm:whole>
    <a:ln>
      <a:solidFill>
        <a:schemeClr val="accent2">
          <a:lumMod val="60000"/>
          <a:lumOff val="4000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6643E2-2D69-44D2-9153-386272CB54D7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2DB11E6-E5D0-4849-8E76-90B02636C8FB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zh-TW" dirty="0" smtClean="0">
              <a:solidFill>
                <a:schemeClr val="accent6">
                  <a:lumMod val="60000"/>
                  <a:lumOff val="40000"/>
                </a:schemeClr>
              </a:solidFill>
            </a:rPr>
            <a:t>衛福部疾管署</a:t>
          </a:r>
          <a:endParaRPr lang="zh-TW" dirty="0">
            <a:solidFill>
              <a:schemeClr val="accent6">
                <a:lumMod val="60000"/>
                <a:lumOff val="40000"/>
              </a:schemeClr>
            </a:solidFill>
          </a:endParaRPr>
        </a:p>
      </dgm:t>
    </dgm:pt>
    <dgm:pt modelId="{81F52CA0-890A-4B95-BFD7-1F1FE4A4D5B9}" type="parTrans" cxnId="{746727CA-34FC-406F-8EBD-859644BBC90B}">
      <dgm:prSet/>
      <dgm:spPr/>
      <dgm:t>
        <a:bodyPr/>
        <a:lstStyle/>
        <a:p>
          <a:endParaRPr lang="zh-TW" altLang="en-US"/>
        </a:p>
      </dgm:t>
    </dgm:pt>
    <dgm:pt modelId="{2AB0052F-0692-4896-959E-8EDD0E20D67B}" type="sibTrans" cxnId="{746727CA-34FC-406F-8EBD-859644BBC90B}">
      <dgm:prSet/>
      <dgm:spPr/>
      <dgm:t>
        <a:bodyPr/>
        <a:lstStyle/>
        <a:p>
          <a:endParaRPr lang="zh-TW" altLang="en-US"/>
        </a:p>
      </dgm:t>
    </dgm:pt>
    <dgm:pt modelId="{D84B1B1F-2F2D-48E7-BAEF-3F51F756E672}">
      <dgm:prSet/>
      <dgm:spPr/>
      <dgm:t>
        <a:bodyPr/>
        <a:lstStyle/>
        <a:p>
          <a:pPr rtl="0"/>
          <a:r>
            <a:rPr lang="zh-TW" dirty="0" smtClean="0">
              <a:solidFill>
                <a:schemeClr val="tx2">
                  <a:lumMod val="60000"/>
                  <a:lumOff val="40000"/>
                </a:schemeClr>
              </a:solidFill>
            </a:rPr>
            <a:t>掌握最新疫情</a:t>
          </a:r>
          <a:endParaRPr lang="zh-TW" dirty="0">
            <a:solidFill>
              <a:schemeClr val="tx2">
                <a:lumMod val="60000"/>
                <a:lumOff val="40000"/>
              </a:schemeClr>
            </a:solidFill>
          </a:endParaRPr>
        </a:p>
      </dgm:t>
    </dgm:pt>
    <dgm:pt modelId="{BFF60B59-94EC-4B46-BC8F-AF7179CFDE71}" type="parTrans" cxnId="{1D0E33A0-E205-4923-8EAD-E80EB956F53C}">
      <dgm:prSet/>
      <dgm:spPr/>
      <dgm:t>
        <a:bodyPr/>
        <a:lstStyle/>
        <a:p>
          <a:endParaRPr lang="zh-TW" altLang="en-US"/>
        </a:p>
      </dgm:t>
    </dgm:pt>
    <dgm:pt modelId="{0AE2C29D-7CFD-4BB2-95BB-F951FDA0D97A}" type="sibTrans" cxnId="{1D0E33A0-E205-4923-8EAD-E80EB956F53C}">
      <dgm:prSet/>
      <dgm:spPr/>
      <dgm:t>
        <a:bodyPr/>
        <a:lstStyle/>
        <a:p>
          <a:endParaRPr lang="zh-TW" altLang="en-US"/>
        </a:p>
      </dgm:t>
    </dgm:pt>
    <dgm:pt modelId="{DF42B7E8-C2F6-4E60-9E7D-CBD933A606EB}">
      <dgm:prSet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zh-TW" dirty="0" smtClean="0">
              <a:solidFill>
                <a:schemeClr val="accent6">
                  <a:lumMod val="60000"/>
                  <a:lumOff val="40000"/>
                </a:schemeClr>
              </a:solidFill>
            </a:rPr>
            <a:t>了解防疫議題</a:t>
          </a:r>
          <a:endParaRPr lang="zh-TW" dirty="0">
            <a:solidFill>
              <a:schemeClr val="accent6">
                <a:lumMod val="60000"/>
                <a:lumOff val="40000"/>
              </a:schemeClr>
            </a:solidFill>
          </a:endParaRPr>
        </a:p>
      </dgm:t>
    </dgm:pt>
    <dgm:pt modelId="{DAFE7265-7E10-4086-91FD-4A62D2C8C5DF}" type="parTrans" cxnId="{DF7E7A7F-2065-438D-8896-E1D57FFC167A}">
      <dgm:prSet/>
      <dgm:spPr/>
      <dgm:t>
        <a:bodyPr/>
        <a:lstStyle/>
        <a:p>
          <a:endParaRPr lang="zh-TW" altLang="en-US"/>
        </a:p>
      </dgm:t>
    </dgm:pt>
    <dgm:pt modelId="{F0010E57-9A3B-41E4-84E3-77BFFF3C3EBA}" type="sibTrans" cxnId="{DF7E7A7F-2065-438D-8896-E1D57FFC167A}">
      <dgm:prSet/>
      <dgm:spPr/>
      <dgm:t>
        <a:bodyPr/>
        <a:lstStyle/>
        <a:p>
          <a:endParaRPr lang="zh-TW" altLang="en-US"/>
        </a:p>
      </dgm:t>
    </dgm:pt>
    <dgm:pt modelId="{06F398D2-D067-42F2-8B51-081D0B1953BC}">
      <dgm:prSet/>
      <dgm:spPr/>
      <dgm:t>
        <a:bodyPr/>
        <a:lstStyle/>
        <a:p>
          <a:pPr rtl="0"/>
          <a:r>
            <a:rPr lang="zh-TW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防疫小測驗</a:t>
          </a:r>
          <a:endParaRPr lang="zh-TW" dirty="0">
            <a:solidFill>
              <a:schemeClr val="accent2">
                <a:lumMod val="60000"/>
                <a:lumOff val="40000"/>
              </a:schemeClr>
            </a:solidFill>
          </a:endParaRPr>
        </a:p>
      </dgm:t>
    </dgm:pt>
    <dgm:pt modelId="{FDCE3D44-C28F-48C0-AF63-B83A2B894FF4}" type="parTrans" cxnId="{DF97A6A6-3080-4DD3-A8BA-211C94A2142D}">
      <dgm:prSet/>
      <dgm:spPr/>
      <dgm:t>
        <a:bodyPr/>
        <a:lstStyle/>
        <a:p>
          <a:endParaRPr lang="zh-TW" altLang="en-US"/>
        </a:p>
      </dgm:t>
    </dgm:pt>
    <dgm:pt modelId="{A9873D99-0179-44E4-8266-B0DFB621FE25}" type="sibTrans" cxnId="{DF97A6A6-3080-4DD3-A8BA-211C94A2142D}">
      <dgm:prSet/>
      <dgm:spPr/>
      <dgm:t>
        <a:bodyPr/>
        <a:lstStyle/>
        <a:p>
          <a:endParaRPr lang="zh-TW" altLang="en-US"/>
        </a:p>
      </dgm:t>
    </dgm:pt>
    <dgm:pt modelId="{29D9D17F-2BD9-411D-8E54-2C50849B482B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zh-TW" dirty="0" smtClean="0">
              <a:solidFill>
                <a:schemeClr val="accent6">
                  <a:lumMod val="60000"/>
                  <a:lumOff val="40000"/>
                </a:schemeClr>
              </a:solidFill>
            </a:rPr>
            <a:t>你的防疫觀念正確嗎？</a:t>
          </a:r>
          <a:endParaRPr lang="zh-TW" dirty="0">
            <a:solidFill>
              <a:schemeClr val="accent6">
                <a:lumMod val="60000"/>
                <a:lumOff val="40000"/>
              </a:schemeClr>
            </a:solidFill>
          </a:endParaRPr>
        </a:p>
      </dgm:t>
    </dgm:pt>
    <dgm:pt modelId="{79CBEDCC-D81E-4F99-8E1F-C478690FAD36}" type="parTrans" cxnId="{C16395B2-3DFD-4A3C-BD79-C45FC5D2811A}">
      <dgm:prSet/>
      <dgm:spPr/>
      <dgm:t>
        <a:bodyPr/>
        <a:lstStyle/>
        <a:p>
          <a:endParaRPr lang="zh-TW" altLang="en-US"/>
        </a:p>
      </dgm:t>
    </dgm:pt>
    <dgm:pt modelId="{0363A203-8F58-43D9-83F4-B39F87CFD954}" type="sibTrans" cxnId="{C16395B2-3DFD-4A3C-BD79-C45FC5D2811A}">
      <dgm:prSet/>
      <dgm:spPr/>
      <dgm:t>
        <a:bodyPr/>
        <a:lstStyle/>
        <a:p>
          <a:endParaRPr lang="zh-TW" altLang="en-US"/>
        </a:p>
      </dgm:t>
    </dgm:pt>
    <dgm:pt modelId="{CB9E3D73-EA75-4533-8D01-6E92F52268F0}">
      <dgm:prSet/>
      <dgm:spPr/>
      <dgm:t>
        <a:bodyPr/>
        <a:lstStyle/>
        <a:p>
          <a:pPr rtl="0"/>
          <a:r>
            <a:rPr lang="zh-TW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擊敗新冠病毒，健康久久！</a:t>
          </a:r>
          <a:endParaRPr lang="zh-TW" dirty="0">
            <a:solidFill>
              <a:schemeClr val="accent2">
                <a:lumMod val="60000"/>
                <a:lumOff val="40000"/>
              </a:schemeClr>
            </a:solidFill>
          </a:endParaRPr>
        </a:p>
      </dgm:t>
    </dgm:pt>
    <dgm:pt modelId="{DDC1D56E-255B-47B1-97B6-16644B20D2B8}" type="parTrans" cxnId="{DF3D62D0-B722-415B-A739-4176D2A47FDA}">
      <dgm:prSet/>
      <dgm:spPr/>
      <dgm:t>
        <a:bodyPr/>
        <a:lstStyle/>
        <a:p>
          <a:endParaRPr lang="zh-TW" altLang="en-US"/>
        </a:p>
      </dgm:t>
    </dgm:pt>
    <dgm:pt modelId="{0DB908A2-0A07-43AC-A949-E3818BA2575E}" type="sibTrans" cxnId="{DF3D62D0-B722-415B-A739-4176D2A47FDA}">
      <dgm:prSet/>
      <dgm:spPr/>
      <dgm:t>
        <a:bodyPr/>
        <a:lstStyle/>
        <a:p>
          <a:endParaRPr lang="zh-TW" altLang="en-US"/>
        </a:p>
      </dgm:t>
    </dgm:pt>
    <dgm:pt modelId="{0FC53A40-914B-46C1-9805-BB90A8C87201}" type="pres">
      <dgm:prSet presAssocID="{B66643E2-2D69-44D2-9153-386272CB54D7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5202F66-576F-4B6E-A97F-544E0141D3A8}" type="pres">
      <dgm:prSet presAssocID="{B66643E2-2D69-44D2-9153-386272CB54D7}" presName="cycle" presStyleCnt="0"/>
      <dgm:spPr/>
    </dgm:pt>
    <dgm:pt modelId="{157C8B81-3939-48E7-B7FC-80DC4F7A9BF4}" type="pres">
      <dgm:prSet presAssocID="{B66643E2-2D69-44D2-9153-386272CB54D7}" presName="centerShape" presStyleCnt="0"/>
      <dgm:spPr/>
    </dgm:pt>
    <dgm:pt modelId="{FFF48BF2-E698-4450-8DCA-BA261362C401}" type="pres">
      <dgm:prSet presAssocID="{B66643E2-2D69-44D2-9153-386272CB54D7}" presName="connSite" presStyleLbl="node1" presStyleIdx="0" presStyleCnt="4"/>
      <dgm:spPr/>
    </dgm:pt>
    <dgm:pt modelId="{08F3C0BA-C68D-49E0-957E-0DE2E1992A28}" type="pres">
      <dgm:prSet presAssocID="{B66643E2-2D69-44D2-9153-386272CB54D7}" presName="visible" presStyleLbl="node1" presStyleIdx="0" presStyleCnt="4" custLinFactNeighborX="2216" custLinFactNeighborY="1015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10CC739-E17C-4D7B-852B-FA3E672B20E3}" type="pres">
      <dgm:prSet presAssocID="{81F52CA0-890A-4B95-BFD7-1F1FE4A4D5B9}" presName="Name25" presStyleLbl="parChTrans1D1" presStyleIdx="0" presStyleCnt="3"/>
      <dgm:spPr/>
    </dgm:pt>
    <dgm:pt modelId="{483113DD-7838-4B65-BAA1-A797C721669A}" type="pres">
      <dgm:prSet presAssocID="{02DB11E6-E5D0-4849-8E76-90B02636C8FB}" presName="node" presStyleCnt="0"/>
      <dgm:spPr/>
    </dgm:pt>
    <dgm:pt modelId="{D9EE60D0-8BB5-47E7-AE98-588AB1B26407}" type="pres">
      <dgm:prSet presAssocID="{02DB11E6-E5D0-4849-8E76-90B02636C8FB}" presName="parentNode" presStyleLbl="node1" presStyleIdx="1" presStyleCnt="4" custLinFactNeighborX="2295" custLinFactNeighborY="2068">
        <dgm:presLayoutVars>
          <dgm:chMax val="1"/>
          <dgm:bulletEnabled val="1"/>
        </dgm:presLayoutVars>
      </dgm:prSet>
      <dgm:spPr/>
    </dgm:pt>
    <dgm:pt modelId="{174E1EAF-4EED-4191-9316-9688282B7D2A}" type="pres">
      <dgm:prSet presAssocID="{02DB11E6-E5D0-4849-8E76-90B02636C8FB}" presName="childNode" presStyleLbl="revTx" presStyleIdx="0" presStyleCnt="3">
        <dgm:presLayoutVars>
          <dgm:bulletEnabled val="1"/>
        </dgm:presLayoutVars>
      </dgm:prSet>
      <dgm:spPr/>
    </dgm:pt>
    <dgm:pt modelId="{60127881-175B-4AAB-B4BE-3025C032372D}" type="pres">
      <dgm:prSet presAssocID="{DAFE7265-7E10-4086-91FD-4A62D2C8C5DF}" presName="Name25" presStyleLbl="parChTrans1D1" presStyleIdx="1" presStyleCnt="3"/>
      <dgm:spPr/>
    </dgm:pt>
    <dgm:pt modelId="{DDAABF32-B212-4936-8ECF-743923B789E9}" type="pres">
      <dgm:prSet presAssocID="{DF42B7E8-C2F6-4E60-9E7D-CBD933A606EB}" presName="node" presStyleCnt="0"/>
      <dgm:spPr/>
    </dgm:pt>
    <dgm:pt modelId="{A506C1BC-0CA9-4355-8B23-59C6F7D7D0DF}" type="pres">
      <dgm:prSet presAssocID="{DF42B7E8-C2F6-4E60-9E7D-CBD933A606EB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85597011-11D8-4F04-8E37-EA5D8BB402B3}" type="pres">
      <dgm:prSet presAssocID="{DF42B7E8-C2F6-4E60-9E7D-CBD933A606EB}" presName="childNode" presStyleLbl="revTx" presStyleIdx="1" presStyleCnt="3">
        <dgm:presLayoutVars>
          <dgm:bulletEnabled val="1"/>
        </dgm:presLayoutVars>
      </dgm:prSet>
      <dgm:spPr/>
    </dgm:pt>
    <dgm:pt modelId="{993D6D4D-9DBB-47DC-948B-F2055A334727}" type="pres">
      <dgm:prSet presAssocID="{79CBEDCC-D81E-4F99-8E1F-C478690FAD36}" presName="Name25" presStyleLbl="parChTrans1D1" presStyleIdx="2" presStyleCnt="3"/>
      <dgm:spPr/>
    </dgm:pt>
    <dgm:pt modelId="{6124D722-718F-48FB-86D2-CAD55E20FEBF}" type="pres">
      <dgm:prSet presAssocID="{29D9D17F-2BD9-411D-8E54-2C50849B482B}" presName="node" presStyleCnt="0"/>
      <dgm:spPr/>
    </dgm:pt>
    <dgm:pt modelId="{ED41DBDB-8A9A-463A-9CD1-FB77779B011E}" type="pres">
      <dgm:prSet presAssocID="{29D9D17F-2BD9-411D-8E54-2C50849B482B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148DC422-1DBC-4D3B-B336-72BA2F638C84}" type="pres">
      <dgm:prSet presAssocID="{29D9D17F-2BD9-411D-8E54-2C50849B482B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38B00389-1726-4FF5-A6C6-9915107095AD}" type="presOf" srcId="{DAFE7265-7E10-4086-91FD-4A62D2C8C5DF}" destId="{60127881-175B-4AAB-B4BE-3025C032372D}" srcOrd="0" destOrd="0" presId="urn:microsoft.com/office/officeart/2005/8/layout/radial2"/>
    <dgm:cxn modelId="{5A72FDFF-D7F3-455B-8223-BCC69C3C7F25}" type="presOf" srcId="{02DB11E6-E5D0-4849-8E76-90B02636C8FB}" destId="{D9EE60D0-8BB5-47E7-AE98-588AB1B26407}" srcOrd="0" destOrd="0" presId="urn:microsoft.com/office/officeart/2005/8/layout/radial2"/>
    <dgm:cxn modelId="{036ACB10-A5D0-4843-8ABD-59B455B3365B}" type="presOf" srcId="{81F52CA0-890A-4B95-BFD7-1F1FE4A4D5B9}" destId="{110CC739-E17C-4D7B-852B-FA3E672B20E3}" srcOrd="0" destOrd="0" presId="urn:microsoft.com/office/officeart/2005/8/layout/radial2"/>
    <dgm:cxn modelId="{1D0E33A0-E205-4923-8EAD-E80EB956F53C}" srcId="{02DB11E6-E5D0-4849-8E76-90B02636C8FB}" destId="{D84B1B1F-2F2D-48E7-BAEF-3F51F756E672}" srcOrd="0" destOrd="0" parTransId="{BFF60B59-94EC-4B46-BC8F-AF7179CFDE71}" sibTransId="{0AE2C29D-7CFD-4BB2-95BB-F951FDA0D97A}"/>
    <dgm:cxn modelId="{3FB858D7-2909-46BE-A22A-3F0A5CC998A3}" type="presOf" srcId="{29D9D17F-2BD9-411D-8E54-2C50849B482B}" destId="{ED41DBDB-8A9A-463A-9CD1-FB77779B011E}" srcOrd="0" destOrd="0" presId="urn:microsoft.com/office/officeart/2005/8/layout/radial2"/>
    <dgm:cxn modelId="{DF3D62D0-B722-415B-A739-4176D2A47FDA}" srcId="{29D9D17F-2BD9-411D-8E54-2C50849B482B}" destId="{CB9E3D73-EA75-4533-8D01-6E92F52268F0}" srcOrd="0" destOrd="0" parTransId="{DDC1D56E-255B-47B1-97B6-16644B20D2B8}" sibTransId="{0DB908A2-0A07-43AC-A949-E3818BA2575E}"/>
    <dgm:cxn modelId="{A2FA7E34-7F1A-4A73-BB56-6018373EC616}" type="presOf" srcId="{CB9E3D73-EA75-4533-8D01-6E92F52268F0}" destId="{148DC422-1DBC-4D3B-B336-72BA2F638C84}" srcOrd="0" destOrd="0" presId="urn:microsoft.com/office/officeart/2005/8/layout/radial2"/>
    <dgm:cxn modelId="{DF7E7A7F-2065-438D-8896-E1D57FFC167A}" srcId="{B66643E2-2D69-44D2-9153-386272CB54D7}" destId="{DF42B7E8-C2F6-4E60-9E7D-CBD933A606EB}" srcOrd="1" destOrd="0" parTransId="{DAFE7265-7E10-4086-91FD-4A62D2C8C5DF}" sibTransId="{F0010E57-9A3B-41E4-84E3-77BFFF3C3EBA}"/>
    <dgm:cxn modelId="{C16395B2-3DFD-4A3C-BD79-C45FC5D2811A}" srcId="{B66643E2-2D69-44D2-9153-386272CB54D7}" destId="{29D9D17F-2BD9-411D-8E54-2C50849B482B}" srcOrd="2" destOrd="0" parTransId="{79CBEDCC-D81E-4F99-8E1F-C478690FAD36}" sibTransId="{0363A203-8F58-43D9-83F4-B39F87CFD954}"/>
    <dgm:cxn modelId="{AD65E72F-45CF-4A93-A85B-0522A05F186A}" type="presOf" srcId="{DF42B7E8-C2F6-4E60-9E7D-CBD933A606EB}" destId="{A506C1BC-0CA9-4355-8B23-59C6F7D7D0DF}" srcOrd="0" destOrd="0" presId="urn:microsoft.com/office/officeart/2005/8/layout/radial2"/>
    <dgm:cxn modelId="{DF97A6A6-3080-4DD3-A8BA-211C94A2142D}" srcId="{DF42B7E8-C2F6-4E60-9E7D-CBD933A606EB}" destId="{06F398D2-D067-42F2-8B51-081D0B1953BC}" srcOrd="0" destOrd="0" parTransId="{FDCE3D44-C28F-48C0-AF63-B83A2B894FF4}" sibTransId="{A9873D99-0179-44E4-8266-B0DFB621FE25}"/>
    <dgm:cxn modelId="{B571F9EA-AD75-4528-A780-B3A34EC61C90}" type="presOf" srcId="{79CBEDCC-D81E-4F99-8E1F-C478690FAD36}" destId="{993D6D4D-9DBB-47DC-948B-F2055A334727}" srcOrd="0" destOrd="0" presId="urn:microsoft.com/office/officeart/2005/8/layout/radial2"/>
    <dgm:cxn modelId="{74441684-EBE3-4824-BC90-EF3ABB52C45A}" type="presOf" srcId="{B66643E2-2D69-44D2-9153-386272CB54D7}" destId="{0FC53A40-914B-46C1-9805-BB90A8C87201}" srcOrd="0" destOrd="0" presId="urn:microsoft.com/office/officeart/2005/8/layout/radial2"/>
    <dgm:cxn modelId="{746727CA-34FC-406F-8EBD-859644BBC90B}" srcId="{B66643E2-2D69-44D2-9153-386272CB54D7}" destId="{02DB11E6-E5D0-4849-8E76-90B02636C8FB}" srcOrd="0" destOrd="0" parTransId="{81F52CA0-890A-4B95-BFD7-1F1FE4A4D5B9}" sibTransId="{2AB0052F-0692-4896-959E-8EDD0E20D67B}"/>
    <dgm:cxn modelId="{6CFB8C89-04AF-46E1-B596-CE70FA4D001B}" type="presOf" srcId="{06F398D2-D067-42F2-8B51-081D0B1953BC}" destId="{85597011-11D8-4F04-8E37-EA5D8BB402B3}" srcOrd="0" destOrd="0" presId="urn:microsoft.com/office/officeart/2005/8/layout/radial2"/>
    <dgm:cxn modelId="{0FAD28ED-B581-4306-8C57-A088319E0B00}" type="presOf" srcId="{D84B1B1F-2F2D-48E7-BAEF-3F51F756E672}" destId="{174E1EAF-4EED-4191-9316-9688282B7D2A}" srcOrd="0" destOrd="0" presId="urn:microsoft.com/office/officeart/2005/8/layout/radial2"/>
    <dgm:cxn modelId="{EA229E4C-1966-4872-AF61-1A628326AACC}" type="presParOf" srcId="{0FC53A40-914B-46C1-9805-BB90A8C87201}" destId="{35202F66-576F-4B6E-A97F-544E0141D3A8}" srcOrd="0" destOrd="0" presId="urn:microsoft.com/office/officeart/2005/8/layout/radial2"/>
    <dgm:cxn modelId="{9FE4A826-3023-49EB-86F2-24EF25C95F24}" type="presParOf" srcId="{35202F66-576F-4B6E-A97F-544E0141D3A8}" destId="{157C8B81-3939-48E7-B7FC-80DC4F7A9BF4}" srcOrd="0" destOrd="0" presId="urn:microsoft.com/office/officeart/2005/8/layout/radial2"/>
    <dgm:cxn modelId="{676996DC-A139-4550-847B-F9CDFA78D739}" type="presParOf" srcId="{157C8B81-3939-48E7-B7FC-80DC4F7A9BF4}" destId="{FFF48BF2-E698-4450-8DCA-BA261362C401}" srcOrd="0" destOrd="0" presId="urn:microsoft.com/office/officeart/2005/8/layout/radial2"/>
    <dgm:cxn modelId="{86CB8A1D-120B-4D20-BA44-EE50708EA703}" type="presParOf" srcId="{157C8B81-3939-48E7-B7FC-80DC4F7A9BF4}" destId="{08F3C0BA-C68D-49E0-957E-0DE2E1992A28}" srcOrd="1" destOrd="0" presId="urn:microsoft.com/office/officeart/2005/8/layout/radial2"/>
    <dgm:cxn modelId="{B45531A1-F670-4A23-AF54-CB487702CB64}" type="presParOf" srcId="{35202F66-576F-4B6E-A97F-544E0141D3A8}" destId="{110CC739-E17C-4D7B-852B-FA3E672B20E3}" srcOrd="1" destOrd="0" presId="urn:microsoft.com/office/officeart/2005/8/layout/radial2"/>
    <dgm:cxn modelId="{239EDABA-B144-483C-97C0-EB9CF5BFF1AE}" type="presParOf" srcId="{35202F66-576F-4B6E-A97F-544E0141D3A8}" destId="{483113DD-7838-4B65-BAA1-A797C721669A}" srcOrd="2" destOrd="0" presId="urn:microsoft.com/office/officeart/2005/8/layout/radial2"/>
    <dgm:cxn modelId="{BD07B3CA-EE82-4AAE-B15A-4C105611CC72}" type="presParOf" srcId="{483113DD-7838-4B65-BAA1-A797C721669A}" destId="{D9EE60D0-8BB5-47E7-AE98-588AB1B26407}" srcOrd="0" destOrd="0" presId="urn:microsoft.com/office/officeart/2005/8/layout/radial2"/>
    <dgm:cxn modelId="{829C2B71-9F26-4A0C-AAF6-9241E06F10FE}" type="presParOf" srcId="{483113DD-7838-4B65-BAA1-A797C721669A}" destId="{174E1EAF-4EED-4191-9316-9688282B7D2A}" srcOrd="1" destOrd="0" presId="urn:microsoft.com/office/officeart/2005/8/layout/radial2"/>
    <dgm:cxn modelId="{AC86A053-E25D-404D-A2EF-5A6EF919FC1D}" type="presParOf" srcId="{35202F66-576F-4B6E-A97F-544E0141D3A8}" destId="{60127881-175B-4AAB-B4BE-3025C032372D}" srcOrd="3" destOrd="0" presId="urn:microsoft.com/office/officeart/2005/8/layout/radial2"/>
    <dgm:cxn modelId="{CCC77A12-CC84-4E05-8D85-DEA5BF257C79}" type="presParOf" srcId="{35202F66-576F-4B6E-A97F-544E0141D3A8}" destId="{DDAABF32-B212-4936-8ECF-743923B789E9}" srcOrd="4" destOrd="0" presId="urn:microsoft.com/office/officeart/2005/8/layout/radial2"/>
    <dgm:cxn modelId="{B96CAA67-FF5A-4C3D-915C-052F31967E7C}" type="presParOf" srcId="{DDAABF32-B212-4936-8ECF-743923B789E9}" destId="{A506C1BC-0CA9-4355-8B23-59C6F7D7D0DF}" srcOrd="0" destOrd="0" presId="urn:microsoft.com/office/officeart/2005/8/layout/radial2"/>
    <dgm:cxn modelId="{0FDAE053-A106-4553-9AE1-417F1BF681EB}" type="presParOf" srcId="{DDAABF32-B212-4936-8ECF-743923B789E9}" destId="{85597011-11D8-4F04-8E37-EA5D8BB402B3}" srcOrd="1" destOrd="0" presId="urn:microsoft.com/office/officeart/2005/8/layout/radial2"/>
    <dgm:cxn modelId="{76AE1B9E-E343-4C04-B055-184182B601DA}" type="presParOf" srcId="{35202F66-576F-4B6E-A97F-544E0141D3A8}" destId="{993D6D4D-9DBB-47DC-948B-F2055A334727}" srcOrd="5" destOrd="0" presId="urn:microsoft.com/office/officeart/2005/8/layout/radial2"/>
    <dgm:cxn modelId="{490C176D-89B5-4719-BB07-E65D0A275068}" type="presParOf" srcId="{35202F66-576F-4B6E-A97F-544E0141D3A8}" destId="{6124D722-718F-48FB-86D2-CAD55E20FEBF}" srcOrd="6" destOrd="0" presId="urn:microsoft.com/office/officeart/2005/8/layout/radial2"/>
    <dgm:cxn modelId="{870BAE72-7A65-47EE-82E9-D632D96D35C6}" type="presParOf" srcId="{6124D722-718F-48FB-86D2-CAD55E20FEBF}" destId="{ED41DBDB-8A9A-463A-9CD1-FB77779B011E}" srcOrd="0" destOrd="0" presId="urn:microsoft.com/office/officeart/2005/8/layout/radial2"/>
    <dgm:cxn modelId="{414ACF76-1450-4B62-AB8D-755A80A686A6}" type="presParOf" srcId="{6124D722-718F-48FB-86D2-CAD55E20FEBF}" destId="{148DC422-1DBC-4D3B-B336-72BA2F638C8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03E9E6-C4EB-434A-B03A-0FA83F23D523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雙手肥皂清潔，搓洗</a:t>
          </a:r>
          <a:r>
            <a:rPr lang="en-US" sz="2500" kern="1200" smtClean="0"/>
            <a:t>40~60</a:t>
          </a:r>
          <a:r>
            <a:rPr lang="zh-TW" sz="2500" kern="1200" smtClean="0"/>
            <a:t>秒</a:t>
          </a:r>
          <a:endParaRPr lang="zh-TW" sz="2500" kern="1200"/>
        </a:p>
      </dsp:txBody>
      <dsp:txXfrm>
        <a:off x="1918" y="1810385"/>
        <a:ext cx="2011188" cy="1810385"/>
      </dsp:txXfrm>
    </dsp:sp>
    <dsp:sp modelId="{09398FD2-F686-44D7-8506-6316E7484C62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4C57AB-D5C2-402D-8F7F-1B01412F3CD7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口罩要遮住口鼻、蓋住下巴  </a:t>
          </a:r>
          <a:endParaRPr lang="zh-TW" sz="2500" kern="1200"/>
        </a:p>
      </dsp:txBody>
      <dsp:txXfrm>
        <a:off x="2073443" y="1810385"/>
        <a:ext cx="2011188" cy="1810385"/>
      </dsp:txXfrm>
    </dsp:sp>
    <dsp:sp modelId="{1240DF2E-4190-4656-808F-9F23989A8F5C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D3D429-F905-4F71-AD7E-761E58CC8F8D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噴</a:t>
          </a:r>
          <a:r>
            <a:rPr lang="en-US" sz="2500" kern="1200" smtClean="0"/>
            <a:t>75%</a:t>
          </a:r>
          <a:r>
            <a:rPr lang="zh-TW" sz="2500" kern="1200" smtClean="0"/>
            <a:t>酒精搓洗雙手</a:t>
          </a:r>
          <a:r>
            <a:rPr lang="en-US" sz="2500" kern="1200" smtClean="0"/>
            <a:t>20-30</a:t>
          </a:r>
          <a:r>
            <a:rPr lang="zh-TW" sz="2500" kern="1200" smtClean="0"/>
            <a:t>秒</a:t>
          </a:r>
          <a:endParaRPr lang="zh-TW" sz="2500" kern="1200"/>
        </a:p>
      </dsp:txBody>
      <dsp:txXfrm>
        <a:off x="4144967" y="1810385"/>
        <a:ext cx="2011188" cy="1810385"/>
      </dsp:txXfrm>
    </dsp:sp>
    <dsp:sp modelId="{0EB360AB-46C8-4F1F-96AC-BDA8021DB15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5BC827-C239-463F-8D5C-E930B03896CD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有發燒、呼吸道症狀速就醫</a:t>
          </a:r>
          <a:endParaRPr lang="zh-TW" sz="2500" kern="1200"/>
        </a:p>
      </dsp:txBody>
      <dsp:txXfrm>
        <a:off x="6216492" y="1810385"/>
        <a:ext cx="2011188" cy="1810385"/>
      </dsp:txXfrm>
    </dsp:sp>
    <dsp:sp modelId="{3DCEA1CE-A29F-4BCA-8490-C1E6B17E965C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8C529B-9D0B-4E2C-9354-0A96DE4E7162}">
      <dsp:nvSpPr>
        <dsp:cNvPr id="0" name=""/>
        <dsp:cNvSpPr/>
      </dsp:nvSpPr>
      <dsp:spPr>
        <a:xfrm>
          <a:off x="329183" y="3412974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7D624F-5C13-40D5-901D-17577FC83FA4}">
      <dsp:nvSpPr>
        <dsp:cNvPr id="0" name=""/>
        <dsp:cNvSpPr/>
      </dsp:nvSpPr>
      <dsp:spPr>
        <a:xfrm rot="10800000">
          <a:off x="1584196" y="292892"/>
          <a:ext cx="4788532" cy="2035351"/>
        </a:xfrm>
        <a:prstGeom prst="homePlate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897533" tIns="125730" rIns="234696" bIns="125730" numCol="1" spcCol="1270" anchor="t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</a:rPr>
            <a:t>室外至少</a:t>
          </a:r>
          <a:r>
            <a:rPr lang="en-US" sz="3300" kern="1200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</a:rPr>
            <a:t>1</a:t>
          </a:r>
          <a:r>
            <a:rPr lang="zh-TW" sz="3300" kern="1200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</a:rPr>
            <a:t>公尺</a:t>
          </a:r>
          <a:endParaRPr lang="zh-TW" sz="3300" kern="1200" dirty="0">
            <a:solidFill>
              <a:schemeClr val="accent2">
                <a:lumMod val="60000"/>
                <a:lumOff val="40000"/>
              </a:schemeClr>
            </a:solidFill>
            <a:effectLst>
              <a:reflection blurRad="6350" stA="60000" endA="900" endPos="60000" dist="29997" dir="5400000" sy="-100000" algn="bl" rotWithShape="0"/>
            </a:effectLst>
          </a:endParaRP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</a:rPr>
            <a:t>大約</a:t>
          </a:r>
          <a:r>
            <a:rPr lang="en-US" sz="2600" kern="1200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</a:rPr>
            <a:t>3</a:t>
          </a:r>
          <a:r>
            <a:rPr lang="zh-TW" sz="2600" kern="1200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</a:rPr>
            <a:t>個步伐</a:t>
          </a:r>
          <a:endParaRPr lang="zh-TW" sz="2600" kern="1200" dirty="0">
            <a:solidFill>
              <a:schemeClr val="accent2">
                <a:lumMod val="60000"/>
                <a:lumOff val="40000"/>
              </a:schemeClr>
            </a:solidFill>
            <a:effectLst>
              <a:reflection blurRad="6350" stA="60000" endA="900" endPos="60000" dist="29997" dir="5400000" sy="-100000" algn="bl" rotWithShape="0"/>
            </a:effectLst>
          </a:endParaRPr>
        </a:p>
      </dsp:txBody>
      <dsp:txXfrm rot="10800000">
        <a:off x="2093034" y="292892"/>
        <a:ext cx="4279694" cy="2035351"/>
      </dsp:txXfrm>
    </dsp:sp>
    <dsp:sp modelId="{AD79F19C-A96A-482A-B0B7-F23728C83991}">
      <dsp:nvSpPr>
        <dsp:cNvPr id="0" name=""/>
        <dsp:cNvSpPr/>
      </dsp:nvSpPr>
      <dsp:spPr>
        <a:xfrm>
          <a:off x="720071" y="261527"/>
          <a:ext cx="2035351" cy="2035351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E81A0A-2D1E-4175-92FE-B49C0CCE91AC}">
      <dsp:nvSpPr>
        <dsp:cNvPr id="0" name=""/>
        <dsp:cNvSpPr/>
      </dsp:nvSpPr>
      <dsp:spPr>
        <a:xfrm rot="10800000">
          <a:off x="1714971" y="2644043"/>
          <a:ext cx="4788532" cy="203535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7533" tIns="125730" rIns="234696" bIns="125730" numCol="1" spcCol="1270" anchor="t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sz="3300" kern="1200" dirty="0">
            <a:solidFill>
              <a:schemeClr val="accent2">
                <a:lumMod val="60000"/>
                <a:lumOff val="40000"/>
              </a:schemeClr>
            </a:solidFill>
          </a:endParaRP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zh-TW" sz="2600" kern="1200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室內至少</a:t>
          </a:r>
          <a:r>
            <a:rPr lang="en-US" altLang="zh-TW" sz="2600" kern="1200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1.5</a:t>
          </a:r>
          <a:r>
            <a:rPr lang="zh-TW" altLang="zh-TW" sz="2600" kern="1200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公尺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zh-TW" sz="2600" kern="1200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大約手臂的兩倍</a:t>
          </a:r>
          <a:r>
            <a:rPr lang="zh-TW" altLang="en-US" sz="2600" kern="1200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長</a:t>
          </a:r>
          <a:endParaRPr lang="zh-TW" sz="2600" kern="1200" dirty="0"/>
        </a:p>
      </dsp:txBody>
      <dsp:txXfrm rot="10800000">
        <a:off x="2223809" y="2644043"/>
        <a:ext cx="4279694" cy="2035351"/>
      </dsp:txXfrm>
    </dsp:sp>
    <dsp:sp modelId="{E474AF65-7B74-4322-899F-F3357A7C39AC}">
      <dsp:nvSpPr>
        <dsp:cNvPr id="0" name=""/>
        <dsp:cNvSpPr/>
      </dsp:nvSpPr>
      <dsp:spPr>
        <a:xfrm>
          <a:off x="697296" y="2644043"/>
          <a:ext cx="2035351" cy="2035351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3D6D4D-9DBB-47DC-948B-F2055A334727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127881-175B-4AAB-B4BE-3025C032372D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0CC739-E17C-4D7B-852B-FA3E672B20E3}">
      <dsp:nvSpPr>
        <dsp:cNvPr id="0" name=""/>
        <dsp:cNvSpPr/>
      </dsp:nvSpPr>
      <dsp:spPr>
        <a:xfrm rot="19095881">
          <a:off x="2872698" y="1325802"/>
          <a:ext cx="704972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04972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F3C0BA-C68D-49E0-957E-0DE2E1992A28}">
      <dsp:nvSpPr>
        <dsp:cNvPr id="0" name=""/>
        <dsp:cNvSpPr/>
      </dsp:nvSpPr>
      <dsp:spPr>
        <a:xfrm>
          <a:off x="1162481" y="1396756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EE60D0-8BB5-47E7-AE98-588AB1B26407}">
      <dsp:nvSpPr>
        <dsp:cNvPr id="0" name=""/>
        <dsp:cNvSpPr/>
      </dsp:nvSpPr>
      <dsp:spPr>
        <a:xfrm>
          <a:off x="3322715" y="28600"/>
          <a:ext cx="1304359" cy="1304359"/>
        </a:xfrm>
        <a:prstGeom prst="ellipse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>
              <a:solidFill>
                <a:schemeClr val="accent6">
                  <a:lumMod val="60000"/>
                  <a:lumOff val="40000"/>
                </a:schemeClr>
              </a:solidFill>
            </a:rPr>
            <a:t>衛福部疾管署</a:t>
          </a:r>
          <a:endParaRPr lang="zh-TW" sz="1800" kern="1200" dirty="0">
            <a:solidFill>
              <a:schemeClr val="accent6">
                <a:lumMod val="60000"/>
                <a:lumOff val="40000"/>
              </a:schemeClr>
            </a:solidFill>
          </a:endParaRPr>
        </a:p>
      </dsp:txBody>
      <dsp:txXfrm>
        <a:off x="3513734" y="219619"/>
        <a:ext cx="922321" cy="922321"/>
      </dsp:txXfrm>
    </dsp:sp>
    <dsp:sp modelId="{174E1EAF-4EED-4191-9316-9688282B7D2A}">
      <dsp:nvSpPr>
        <dsp:cNvPr id="0" name=""/>
        <dsp:cNvSpPr/>
      </dsp:nvSpPr>
      <dsp:spPr>
        <a:xfrm>
          <a:off x="4757510" y="28600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solidFill>
                <a:schemeClr val="tx2">
                  <a:lumMod val="60000"/>
                  <a:lumOff val="40000"/>
                </a:schemeClr>
              </a:solidFill>
            </a:rPr>
            <a:t>掌握最新疫情</a:t>
          </a:r>
          <a:endParaRPr lang="zh-TW" sz="2600" kern="1200" dirty="0">
            <a:solidFill>
              <a:schemeClr val="tx2">
                <a:lumMod val="60000"/>
                <a:lumOff val="40000"/>
              </a:schemeClr>
            </a:solidFill>
          </a:endParaRPr>
        </a:p>
      </dsp:txBody>
      <dsp:txXfrm>
        <a:off x="4757510" y="28600"/>
        <a:ext cx="1956539" cy="1304359"/>
      </dsp:txXfrm>
    </dsp:sp>
    <dsp:sp modelId="{A506C1BC-0CA9-4355-8B23-59C6F7D7D0DF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>
              <a:solidFill>
                <a:schemeClr val="accent6">
                  <a:lumMod val="60000"/>
                  <a:lumOff val="40000"/>
                </a:schemeClr>
              </a:solidFill>
            </a:rPr>
            <a:t>了解防疫議題</a:t>
          </a:r>
          <a:endParaRPr lang="zh-TW" sz="1800" kern="1200" dirty="0">
            <a:solidFill>
              <a:schemeClr val="accent6">
                <a:lumMod val="60000"/>
                <a:lumOff val="40000"/>
              </a:schemeClr>
            </a:solidFill>
          </a:endParaRPr>
        </a:p>
      </dsp:txBody>
      <dsp:txXfrm>
        <a:off x="3914976" y="1801820"/>
        <a:ext cx="922321" cy="922321"/>
      </dsp:txXfrm>
    </dsp:sp>
    <dsp:sp modelId="{85597011-11D8-4F04-8E37-EA5D8BB402B3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防疫小測驗</a:t>
          </a:r>
          <a:endParaRPr lang="zh-TW" sz="2600" kern="1200" dirty="0">
            <a:solidFill>
              <a:schemeClr val="accent2">
                <a:lumMod val="60000"/>
                <a:lumOff val="40000"/>
              </a:schemeClr>
            </a:solidFill>
          </a:endParaRPr>
        </a:p>
      </dsp:txBody>
      <dsp:txXfrm>
        <a:off x="5158753" y="1610801"/>
        <a:ext cx="1956539" cy="1304359"/>
      </dsp:txXfrm>
    </dsp:sp>
    <dsp:sp modelId="{ED41DBDB-8A9A-463A-9CD1-FB77779B011E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>
              <a:solidFill>
                <a:schemeClr val="accent6">
                  <a:lumMod val="60000"/>
                  <a:lumOff val="40000"/>
                </a:schemeClr>
              </a:solidFill>
            </a:rPr>
            <a:t>你的防疫觀念正確嗎？</a:t>
          </a:r>
          <a:endParaRPr lang="zh-TW" sz="1800" kern="1200" dirty="0">
            <a:solidFill>
              <a:schemeClr val="accent6">
                <a:lumMod val="60000"/>
                <a:lumOff val="40000"/>
              </a:schemeClr>
            </a:solidFill>
          </a:endParaRPr>
        </a:p>
      </dsp:txBody>
      <dsp:txXfrm>
        <a:off x="3483799" y="3410996"/>
        <a:ext cx="922321" cy="922321"/>
      </dsp:txXfrm>
    </dsp:sp>
    <dsp:sp modelId="{148DC422-1DBC-4D3B-B336-72BA2F638C84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擊敗新冠病毒，健康久久！</a:t>
          </a:r>
          <a:endParaRPr lang="zh-TW" sz="2600" kern="1200" dirty="0">
            <a:solidFill>
              <a:schemeClr val="accent2">
                <a:lumMod val="60000"/>
                <a:lumOff val="40000"/>
              </a:schemeClr>
            </a:solidFill>
          </a:endParaRPr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7030A0"/>
            </a:gs>
            <a:gs pos="52000">
              <a:srgbClr val="FFFF00"/>
            </a:gs>
            <a:gs pos="34000">
              <a:srgbClr val="FFC000"/>
            </a:gs>
            <a:gs pos="69000">
              <a:schemeClr val="tx2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防疫大作戰</a:t>
            </a:r>
            <a:endParaRPr lang="zh-TW" altLang="en-US" sz="4800" dirty="0">
              <a:solidFill>
                <a:schemeClr val="tx2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600472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651" y="2564904"/>
            <a:ext cx="5042698" cy="3708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新型冠狀病毒 防疫須知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381757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-2259632"/>
            <a:ext cx="3240360" cy="7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7814928"/>
              </p:ext>
            </p:extLst>
          </p:nvPr>
        </p:nvGraphicFramePr>
        <p:xfrm>
          <a:off x="755576" y="1124744"/>
          <a:ext cx="720080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新型冠狀病毒 相關連結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937531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訂 1">
      <a:majorFont>
        <a:latin typeface="Calibri"/>
        <a:ea typeface="文鼎甜妞體P"/>
        <a:cs typeface=""/>
      </a:majorFont>
      <a:minorFont>
        <a:latin typeface="文鼎甜妞體P"/>
        <a:ea typeface="文鼎甜妞體P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文鼎甜妞體P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2021-12-02T06:07:07Z</dcterms:modified>
</cp:coreProperties>
</file>