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88D55-3FF0-4C95-8511-1654B9DFD10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A240DFF-5919-4C67-B104-88C6686A8713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A6CCA0CB-6CF9-41E9-BBF3-9055D215C3AD}" type="parTrans" cxnId="{4C58CEC4-C04B-485A-83A5-80CF72DF07F1}">
      <dgm:prSet/>
      <dgm:spPr/>
      <dgm:t>
        <a:bodyPr/>
        <a:lstStyle/>
        <a:p>
          <a:endParaRPr lang="zh-TW" altLang="en-US"/>
        </a:p>
      </dgm:t>
    </dgm:pt>
    <dgm:pt modelId="{6A111900-D0DB-4BFF-ABEE-64649AC39D7E}" type="sibTrans" cxnId="{4C58CEC4-C04B-485A-83A5-80CF72DF07F1}">
      <dgm:prSet/>
      <dgm:spPr/>
      <dgm:t>
        <a:bodyPr/>
        <a:lstStyle/>
        <a:p>
          <a:endParaRPr lang="zh-TW" altLang="en-US"/>
        </a:p>
      </dgm:t>
    </dgm:pt>
    <dgm:pt modelId="{6D9A4D2D-603D-4FF2-BA7B-E173BEB22761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FB17DBC9-B7A6-44DF-9A89-3D24686A7D7E}" type="parTrans" cxnId="{D8EBF220-0C0F-453B-A83D-274351553594}">
      <dgm:prSet/>
      <dgm:spPr/>
      <dgm:t>
        <a:bodyPr/>
        <a:lstStyle/>
        <a:p>
          <a:endParaRPr lang="zh-TW" altLang="en-US"/>
        </a:p>
      </dgm:t>
    </dgm:pt>
    <dgm:pt modelId="{E5765729-11AB-4857-A95A-8C897977EF3B}" type="sibTrans" cxnId="{D8EBF220-0C0F-453B-A83D-274351553594}">
      <dgm:prSet/>
      <dgm:spPr/>
      <dgm:t>
        <a:bodyPr/>
        <a:lstStyle/>
        <a:p>
          <a:endParaRPr lang="zh-TW" altLang="en-US"/>
        </a:p>
      </dgm:t>
    </dgm:pt>
    <dgm:pt modelId="{76CD8766-076A-4E75-8A38-2863319C4034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E258572B-D96C-4AE3-8C2D-A7824624CAB9}" type="parTrans" cxnId="{3C569468-C0AD-47AD-AAC8-80993E157FE5}">
      <dgm:prSet/>
      <dgm:spPr/>
      <dgm:t>
        <a:bodyPr/>
        <a:lstStyle/>
        <a:p>
          <a:endParaRPr lang="zh-TW" altLang="en-US"/>
        </a:p>
      </dgm:t>
    </dgm:pt>
    <dgm:pt modelId="{6F7D42AB-BF3E-4AD0-8580-63AA62E366C1}" type="sibTrans" cxnId="{3C569468-C0AD-47AD-AAC8-80993E157FE5}">
      <dgm:prSet/>
      <dgm:spPr/>
      <dgm:t>
        <a:bodyPr/>
        <a:lstStyle/>
        <a:p>
          <a:endParaRPr lang="zh-TW" altLang="en-US"/>
        </a:p>
      </dgm:t>
    </dgm:pt>
    <dgm:pt modelId="{9925564D-1997-46EF-94CA-262958236E0F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3B511C40-6AE7-4860-91F2-03BF7093F851}" type="parTrans" cxnId="{CFA2A375-D999-4D42-87EF-203E1D37BB5E}">
      <dgm:prSet/>
      <dgm:spPr/>
      <dgm:t>
        <a:bodyPr/>
        <a:lstStyle/>
        <a:p>
          <a:endParaRPr lang="zh-TW" altLang="en-US"/>
        </a:p>
      </dgm:t>
    </dgm:pt>
    <dgm:pt modelId="{01FFC1E2-6F3E-4165-8C5B-0EB88AC0A465}" type="sibTrans" cxnId="{CFA2A375-D999-4D42-87EF-203E1D37BB5E}">
      <dgm:prSet/>
      <dgm:spPr/>
      <dgm:t>
        <a:bodyPr/>
        <a:lstStyle/>
        <a:p>
          <a:endParaRPr lang="zh-TW" altLang="en-US"/>
        </a:p>
      </dgm:t>
    </dgm:pt>
    <dgm:pt modelId="{2605125C-E1BF-4F42-97E8-8ACA7D711E86}" type="pres">
      <dgm:prSet presAssocID="{98F88D55-3FF0-4C95-8511-1654B9DFD1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72D178-7601-4D26-B204-31AEE326ED88}" type="pres">
      <dgm:prSet presAssocID="{98F88D55-3FF0-4C95-8511-1654B9DFD101}" presName="fgShape" presStyleLbl="fgShp" presStyleIdx="0" presStyleCnt="1"/>
      <dgm:spPr/>
    </dgm:pt>
    <dgm:pt modelId="{B537AD77-A688-4F27-B46A-541F41C16719}" type="pres">
      <dgm:prSet presAssocID="{98F88D55-3FF0-4C95-8511-1654B9DFD101}" presName="linComp" presStyleCnt="0"/>
      <dgm:spPr/>
    </dgm:pt>
    <dgm:pt modelId="{4C850745-95DF-4C52-B548-F1E7FFDF3ABD}" type="pres">
      <dgm:prSet presAssocID="{6A240DFF-5919-4C67-B104-88C6686A8713}" presName="compNode" presStyleCnt="0"/>
      <dgm:spPr/>
    </dgm:pt>
    <dgm:pt modelId="{FA0526AD-F284-46DE-9858-E9C33D131862}" type="pres">
      <dgm:prSet presAssocID="{6A240DFF-5919-4C67-B104-88C6686A8713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82EAA578-9DF3-4F18-9C10-7339FB44FDFF}" type="pres">
      <dgm:prSet presAssocID="{6A240DFF-5919-4C67-B104-88C6686A871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6792E-7D7F-4389-8E47-27D6F24AF6E3}" type="pres">
      <dgm:prSet presAssocID="{6A240DFF-5919-4C67-B104-88C6686A8713}" presName="invisiNode" presStyleLbl="node1" presStyleIdx="0" presStyleCnt="4"/>
      <dgm:spPr/>
    </dgm:pt>
    <dgm:pt modelId="{41DF29D4-311F-483E-BCB5-F87184979806}" type="pres">
      <dgm:prSet presAssocID="{6A240DFF-5919-4C67-B104-88C6686A871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B1C5D20-F8B4-4A8E-91E6-DCAEDFCB1002}" type="pres">
      <dgm:prSet presAssocID="{6A111900-D0DB-4BFF-ABEE-64649AC39D7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6B6F21A-4D5A-47C0-AC7B-A3211B9E3B67}" type="pres">
      <dgm:prSet presAssocID="{6D9A4D2D-603D-4FF2-BA7B-E173BEB22761}" presName="compNode" presStyleCnt="0"/>
      <dgm:spPr/>
    </dgm:pt>
    <dgm:pt modelId="{5043D786-DCE9-4DB1-8883-937A8DF8A934}" type="pres">
      <dgm:prSet presAssocID="{6D9A4D2D-603D-4FF2-BA7B-E173BEB22761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8A3FA22D-6C34-4C18-84B0-E360EED6F37E}" type="pres">
      <dgm:prSet presAssocID="{6D9A4D2D-603D-4FF2-BA7B-E173BEB2276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82E4BF-3BC2-4295-B922-FA6BD49BF33D}" type="pres">
      <dgm:prSet presAssocID="{6D9A4D2D-603D-4FF2-BA7B-E173BEB22761}" presName="invisiNode" presStyleLbl="node1" presStyleIdx="1" presStyleCnt="4"/>
      <dgm:spPr/>
    </dgm:pt>
    <dgm:pt modelId="{AFC477DF-F267-4CE2-85AD-D21D7B291B7C}" type="pres">
      <dgm:prSet presAssocID="{6D9A4D2D-603D-4FF2-BA7B-E173BEB2276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9FAD1A7-C441-49E5-99EE-3D43D8DC0CAA}" type="pres">
      <dgm:prSet presAssocID="{E5765729-11AB-4857-A95A-8C897977EF3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67E7C6C-159A-48F8-8122-FC4654DBEC5D}" type="pres">
      <dgm:prSet presAssocID="{76CD8766-076A-4E75-8A38-2863319C4034}" presName="compNode" presStyleCnt="0"/>
      <dgm:spPr/>
    </dgm:pt>
    <dgm:pt modelId="{38B721D7-7668-4BA1-8592-B9C6B98C7CE3}" type="pres">
      <dgm:prSet presAssocID="{76CD8766-076A-4E75-8A38-2863319C4034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31E6D623-04D7-47A4-8DBD-157E82E4BD36}" type="pres">
      <dgm:prSet presAssocID="{76CD8766-076A-4E75-8A38-2863319C403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6ECB34-3FC2-48F4-B331-2AEF3A5A94F4}" type="pres">
      <dgm:prSet presAssocID="{76CD8766-076A-4E75-8A38-2863319C4034}" presName="invisiNode" presStyleLbl="node1" presStyleIdx="2" presStyleCnt="4"/>
      <dgm:spPr/>
    </dgm:pt>
    <dgm:pt modelId="{208EB3AC-B6B7-484D-89AB-1DE7E6A0EECA}" type="pres">
      <dgm:prSet presAssocID="{76CD8766-076A-4E75-8A38-2863319C403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FF82299-12D1-4797-A8AD-642EC8EFDCFD}" type="pres">
      <dgm:prSet presAssocID="{6F7D42AB-BF3E-4AD0-8580-63AA62E366C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321650D-4BCE-481E-9B0F-3E9CB79DA2C5}" type="pres">
      <dgm:prSet presAssocID="{9925564D-1997-46EF-94CA-262958236E0F}" presName="compNode" presStyleCnt="0"/>
      <dgm:spPr/>
    </dgm:pt>
    <dgm:pt modelId="{1585490E-D042-4801-8798-6D7473605CA6}" type="pres">
      <dgm:prSet presAssocID="{9925564D-1997-46EF-94CA-262958236E0F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42F3E003-4CA0-4B66-A68C-C620A6B3F779}" type="pres">
      <dgm:prSet presAssocID="{9925564D-1997-46EF-94CA-262958236E0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E8EF6E-1157-496F-A38E-821B3AFC45E3}" type="pres">
      <dgm:prSet presAssocID="{9925564D-1997-46EF-94CA-262958236E0F}" presName="invisiNode" presStyleLbl="node1" presStyleIdx="3" presStyleCnt="4"/>
      <dgm:spPr/>
    </dgm:pt>
    <dgm:pt modelId="{BF1DD326-06DB-45FC-A89F-400C4331F01C}" type="pres">
      <dgm:prSet presAssocID="{9925564D-1997-46EF-94CA-262958236E0F}" presName="imagNode" presStyleLbl="fgImgPlace1" presStyleIdx="3" presStyleCnt="4" custLinFactNeighborX="1496" custLinFactNeighborY="-17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ACAACD0B-F7FE-487C-B4D6-146A621B0C8E}" type="presOf" srcId="{6F7D42AB-BF3E-4AD0-8580-63AA62E366C1}" destId="{8FF82299-12D1-4797-A8AD-642EC8EFDCFD}" srcOrd="0" destOrd="0" presId="urn:microsoft.com/office/officeart/2005/8/layout/hList7"/>
    <dgm:cxn modelId="{96597041-3AC7-44B6-984D-6B6CC7BDEEAF}" type="presOf" srcId="{6D9A4D2D-603D-4FF2-BA7B-E173BEB22761}" destId="{8A3FA22D-6C34-4C18-84B0-E360EED6F37E}" srcOrd="1" destOrd="0" presId="urn:microsoft.com/office/officeart/2005/8/layout/hList7"/>
    <dgm:cxn modelId="{FADC30FB-4B8C-4A7E-8AA1-2F89BCB2C985}" type="presOf" srcId="{9925564D-1997-46EF-94CA-262958236E0F}" destId="{42F3E003-4CA0-4B66-A68C-C620A6B3F779}" srcOrd="1" destOrd="0" presId="urn:microsoft.com/office/officeart/2005/8/layout/hList7"/>
    <dgm:cxn modelId="{BC779D23-7D63-466A-A9E6-DFA6CCDE4C2F}" type="presOf" srcId="{6A240DFF-5919-4C67-B104-88C6686A8713}" destId="{82EAA578-9DF3-4F18-9C10-7339FB44FDFF}" srcOrd="1" destOrd="0" presId="urn:microsoft.com/office/officeart/2005/8/layout/hList7"/>
    <dgm:cxn modelId="{A9E1BE2D-A1C4-4766-8724-1C9B88A4C7D6}" type="presOf" srcId="{6A240DFF-5919-4C67-B104-88C6686A8713}" destId="{FA0526AD-F284-46DE-9858-E9C33D131862}" srcOrd="0" destOrd="0" presId="urn:microsoft.com/office/officeart/2005/8/layout/hList7"/>
    <dgm:cxn modelId="{CFA2A375-D999-4D42-87EF-203E1D37BB5E}" srcId="{98F88D55-3FF0-4C95-8511-1654B9DFD101}" destId="{9925564D-1997-46EF-94CA-262958236E0F}" srcOrd="3" destOrd="0" parTransId="{3B511C40-6AE7-4860-91F2-03BF7093F851}" sibTransId="{01FFC1E2-6F3E-4165-8C5B-0EB88AC0A465}"/>
    <dgm:cxn modelId="{4C58CEC4-C04B-485A-83A5-80CF72DF07F1}" srcId="{98F88D55-3FF0-4C95-8511-1654B9DFD101}" destId="{6A240DFF-5919-4C67-B104-88C6686A8713}" srcOrd="0" destOrd="0" parTransId="{A6CCA0CB-6CF9-41E9-BBF3-9055D215C3AD}" sibTransId="{6A111900-D0DB-4BFF-ABEE-64649AC39D7E}"/>
    <dgm:cxn modelId="{D8EBF220-0C0F-453B-A83D-274351553594}" srcId="{98F88D55-3FF0-4C95-8511-1654B9DFD101}" destId="{6D9A4D2D-603D-4FF2-BA7B-E173BEB22761}" srcOrd="1" destOrd="0" parTransId="{FB17DBC9-B7A6-44DF-9A89-3D24686A7D7E}" sibTransId="{E5765729-11AB-4857-A95A-8C897977EF3B}"/>
    <dgm:cxn modelId="{1147FBB7-7DCA-485A-BF2F-61DEC51E47EF}" type="presOf" srcId="{9925564D-1997-46EF-94CA-262958236E0F}" destId="{1585490E-D042-4801-8798-6D7473605CA6}" srcOrd="0" destOrd="0" presId="urn:microsoft.com/office/officeart/2005/8/layout/hList7"/>
    <dgm:cxn modelId="{4D11AD0C-DD10-468E-A179-A8804342C7BD}" type="presOf" srcId="{E5765729-11AB-4857-A95A-8C897977EF3B}" destId="{79FAD1A7-C441-49E5-99EE-3D43D8DC0CAA}" srcOrd="0" destOrd="0" presId="urn:microsoft.com/office/officeart/2005/8/layout/hList7"/>
    <dgm:cxn modelId="{1DC54CFC-60D8-4261-9A44-A5C3901D0A1F}" type="presOf" srcId="{6D9A4D2D-603D-4FF2-BA7B-E173BEB22761}" destId="{5043D786-DCE9-4DB1-8883-937A8DF8A934}" srcOrd="0" destOrd="0" presId="urn:microsoft.com/office/officeart/2005/8/layout/hList7"/>
    <dgm:cxn modelId="{63C8E95A-4BBA-4D7A-968A-3AB43B557EC2}" type="presOf" srcId="{76CD8766-076A-4E75-8A38-2863319C4034}" destId="{31E6D623-04D7-47A4-8DBD-157E82E4BD36}" srcOrd="1" destOrd="0" presId="urn:microsoft.com/office/officeart/2005/8/layout/hList7"/>
    <dgm:cxn modelId="{D6EC7E75-080D-4FDD-8801-592BA4E3D2C7}" type="presOf" srcId="{76CD8766-076A-4E75-8A38-2863319C4034}" destId="{38B721D7-7668-4BA1-8592-B9C6B98C7CE3}" srcOrd="0" destOrd="0" presId="urn:microsoft.com/office/officeart/2005/8/layout/hList7"/>
    <dgm:cxn modelId="{3C569468-C0AD-47AD-AAC8-80993E157FE5}" srcId="{98F88D55-3FF0-4C95-8511-1654B9DFD101}" destId="{76CD8766-076A-4E75-8A38-2863319C4034}" srcOrd="2" destOrd="0" parTransId="{E258572B-D96C-4AE3-8C2D-A7824624CAB9}" sibTransId="{6F7D42AB-BF3E-4AD0-8580-63AA62E366C1}"/>
    <dgm:cxn modelId="{724B7B09-FFCC-4DD5-A149-C202BC97B9B0}" type="presOf" srcId="{6A111900-D0DB-4BFF-ABEE-64649AC39D7E}" destId="{8B1C5D20-F8B4-4A8E-91E6-DCAEDFCB1002}" srcOrd="0" destOrd="0" presId="urn:microsoft.com/office/officeart/2005/8/layout/hList7"/>
    <dgm:cxn modelId="{AB28AE9A-B263-4F97-B020-3E4805CD1E76}" type="presOf" srcId="{98F88D55-3FF0-4C95-8511-1654B9DFD101}" destId="{2605125C-E1BF-4F42-97E8-8ACA7D711E86}" srcOrd="0" destOrd="0" presId="urn:microsoft.com/office/officeart/2005/8/layout/hList7"/>
    <dgm:cxn modelId="{B48EEB79-D1B0-4290-8701-A234C76D2831}" type="presParOf" srcId="{2605125C-E1BF-4F42-97E8-8ACA7D711E86}" destId="{2D72D178-7601-4D26-B204-31AEE326ED88}" srcOrd="0" destOrd="0" presId="urn:microsoft.com/office/officeart/2005/8/layout/hList7"/>
    <dgm:cxn modelId="{5793B865-3DED-4BA1-9ECC-A3EFD85C180C}" type="presParOf" srcId="{2605125C-E1BF-4F42-97E8-8ACA7D711E86}" destId="{B537AD77-A688-4F27-B46A-541F41C16719}" srcOrd="1" destOrd="0" presId="urn:microsoft.com/office/officeart/2005/8/layout/hList7"/>
    <dgm:cxn modelId="{6CADA972-1F74-4BAD-B17F-4A7E275E61F7}" type="presParOf" srcId="{B537AD77-A688-4F27-B46A-541F41C16719}" destId="{4C850745-95DF-4C52-B548-F1E7FFDF3ABD}" srcOrd="0" destOrd="0" presId="urn:microsoft.com/office/officeart/2005/8/layout/hList7"/>
    <dgm:cxn modelId="{C00DE88D-F8D7-4A6B-81CA-8C881BC58FF8}" type="presParOf" srcId="{4C850745-95DF-4C52-B548-F1E7FFDF3ABD}" destId="{FA0526AD-F284-46DE-9858-E9C33D131862}" srcOrd="0" destOrd="0" presId="urn:microsoft.com/office/officeart/2005/8/layout/hList7"/>
    <dgm:cxn modelId="{7BA77DBF-3D1A-42F1-B047-F9D1444F1ECF}" type="presParOf" srcId="{4C850745-95DF-4C52-B548-F1E7FFDF3ABD}" destId="{82EAA578-9DF3-4F18-9C10-7339FB44FDFF}" srcOrd="1" destOrd="0" presId="urn:microsoft.com/office/officeart/2005/8/layout/hList7"/>
    <dgm:cxn modelId="{6E510AFB-3396-4A30-89B6-9C96AE9BEC5A}" type="presParOf" srcId="{4C850745-95DF-4C52-B548-F1E7FFDF3ABD}" destId="{2286792E-7D7F-4389-8E47-27D6F24AF6E3}" srcOrd="2" destOrd="0" presId="urn:microsoft.com/office/officeart/2005/8/layout/hList7"/>
    <dgm:cxn modelId="{83816144-8B1B-4D9A-AABC-6077545EA136}" type="presParOf" srcId="{4C850745-95DF-4C52-B548-F1E7FFDF3ABD}" destId="{41DF29D4-311F-483E-BCB5-F87184979806}" srcOrd="3" destOrd="0" presId="urn:microsoft.com/office/officeart/2005/8/layout/hList7"/>
    <dgm:cxn modelId="{91E3703A-9533-4D83-8C65-15D10C26A886}" type="presParOf" srcId="{B537AD77-A688-4F27-B46A-541F41C16719}" destId="{8B1C5D20-F8B4-4A8E-91E6-DCAEDFCB1002}" srcOrd="1" destOrd="0" presId="urn:microsoft.com/office/officeart/2005/8/layout/hList7"/>
    <dgm:cxn modelId="{BD15E4E7-A08D-47BC-80BA-8B0FF985480C}" type="presParOf" srcId="{B537AD77-A688-4F27-B46A-541F41C16719}" destId="{36B6F21A-4D5A-47C0-AC7B-A3211B9E3B67}" srcOrd="2" destOrd="0" presId="urn:microsoft.com/office/officeart/2005/8/layout/hList7"/>
    <dgm:cxn modelId="{07FEE39D-56DF-4972-AC5B-AB90DEF6E19E}" type="presParOf" srcId="{36B6F21A-4D5A-47C0-AC7B-A3211B9E3B67}" destId="{5043D786-DCE9-4DB1-8883-937A8DF8A934}" srcOrd="0" destOrd="0" presId="urn:microsoft.com/office/officeart/2005/8/layout/hList7"/>
    <dgm:cxn modelId="{AFD0BFCE-6B2A-43B7-B6D6-9AD4F142A9A7}" type="presParOf" srcId="{36B6F21A-4D5A-47C0-AC7B-A3211B9E3B67}" destId="{8A3FA22D-6C34-4C18-84B0-E360EED6F37E}" srcOrd="1" destOrd="0" presId="urn:microsoft.com/office/officeart/2005/8/layout/hList7"/>
    <dgm:cxn modelId="{0FEC09B7-EB6E-4793-B776-E91E5C24C338}" type="presParOf" srcId="{36B6F21A-4D5A-47C0-AC7B-A3211B9E3B67}" destId="{0C82E4BF-3BC2-4295-B922-FA6BD49BF33D}" srcOrd="2" destOrd="0" presId="urn:microsoft.com/office/officeart/2005/8/layout/hList7"/>
    <dgm:cxn modelId="{0AB696D9-4D1B-4F7B-AC52-A265AD01F021}" type="presParOf" srcId="{36B6F21A-4D5A-47C0-AC7B-A3211B9E3B67}" destId="{AFC477DF-F267-4CE2-85AD-D21D7B291B7C}" srcOrd="3" destOrd="0" presId="urn:microsoft.com/office/officeart/2005/8/layout/hList7"/>
    <dgm:cxn modelId="{83F2FC13-5593-467D-A6BB-A84E6C1336B8}" type="presParOf" srcId="{B537AD77-A688-4F27-B46A-541F41C16719}" destId="{79FAD1A7-C441-49E5-99EE-3D43D8DC0CAA}" srcOrd="3" destOrd="0" presId="urn:microsoft.com/office/officeart/2005/8/layout/hList7"/>
    <dgm:cxn modelId="{3013ACFE-89ED-4348-B95E-C563BD1A0D9E}" type="presParOf" srcId="{B537AD77-A688-4F27-B46A-541F41C16719}" destId="{267E7C6C-159A-48F8-8122-FC4654DBEC5D}" srcOrd="4" destOrd="0" presId="urn:microsoft.com/office/officeart/2005/8/layout/hList7"/>
    <dgm:cxn modelId="{7FC41260-EF33-48F0-A7C1-6B177414A33C}" type="presParOf" srcId="{267E7C6C-159A-48F8-8122-FC4654DBEC5D}" destId="{38B721D7-7668-4BA1-8592-B9C6B98C7CE3}" srcOrd="0" destOrd="0" presId="urn:microsoft.com/office/officeart/2005/8/layout/hList7"/>
    <dgm:cxn modelId="{B7DB45B3-6A75-4555-A16E-6C03EC6F2439}" type="presParOf" srcId="{267E7C6C-159A-48F8-8122-FC4654DBEC5D}" destId="{31E6D623-04D7-47A4-8DBD-157E82E4BD36}" srcOrd="1" destOrd="0" presId="urn:microsoft.com/office/officeart/2005/8/layout/hList7"/>
    <dgm:cxn modelId="{B17DF587-B045-429D-806D-73CDAAB79AA5}" type="presParOf" srcId="{267E7C6C-159A-48F8-8122-FC4654DBEC5D}" destId="{CC6ECB34-3FC2-48F4-B331-2AEF3A5A94F4}" srcOrd="2" destOrd="0" presId="urn:microsoft.com/office/officeart/2005/8/layout/hList7"/>
    <dgm:cxn modelId="{B33CBDEB-4B11-448D-BF6C-F54336E95819}" type="presParOf" srcId="{267E7C6C-159A-48F8-8122-FC4654DBEC5D}" destId="{208EB3AC-B6B7-484D-89AB-1DE7E6A0EECA}" srcOrd="3" destOrd="0" presId="urn:microsoft.com/office/officeart/2005/8/layout/hList7"/>
    <dgm:cxn modelId="{BC57695E-992C-4690-AAA5-EA1B12CB56C3}" type="presParOf" srcId="{B537AD77-A688-4F27-B46A-541F41C16719}" destId="{8FF82299-12D1-4797-A8AD-642EC8EFDCFD}" srcOrd="5" destOrd="0" presId="urn:microsoft.com/office/officeart/2005/8/layout/hList7"/>
    <dgm:cxn modelId="{38F7D669-763F-4DEC-8403-B7F6B73F3BCB}" type="presParOf" srcId="{B537AD77-A688-4F27-B46A-541F41C16719}" destId="{1321650D-4BCE-481E-9B0F-3E9CB79DA2C5}" srcOrd="6" destOrd="0" presId="urn:microsoft.com/office/officeart/2005/8/layout/hList7"/>
    <dgm:cxn modelId="{7628F50A-9360-40B8-AC16-D2F2B7237630}" type="presParOf" srcId="{1321650D-4BCE-481E-9B0F-3E9CB79DA2C5}" destId="{1585490E-D042-4801-8798-6D7473605CA6}" srcOrd="0" destOrd="0" presId="urn:microsoft.com/office/officeart/2005/8/layout/hList7"/>
    <dgm:cxn modelId="{5E1A509B-69FF-44EC-89A2-E2E130D7A72D}" type="presParOf" srcId="{1321650D-4BCE-481E-9B0F-3E9CB79DA2C5}" destId="{42F3E003-4CA0-4B66-A68C-C620A6B3F779}" srcOrd="1" destOrd="0" presId="urn:microsoft.com/office/officeart/2005/8/layout/hList7"/>
    <dgm:cxn modelId="{264F52B6-46D0-48B3-8C97-3A951695EC6F}" type="presParOf" srcId="{1321650D-4BCE-481E-9B0F-3E9CB79DA2C5}" destId="{7BE8EF6E-1157-496F-A38E-821B3AFC45E3}" srcOrd="2" destOrd="0" presId="urn:microsoft.com/office/officeart/2005/8/layout/hList7"/>
    <dgm:cxn modelId="{949D126E-822A-416C-AA99-1CFFC6D11D1B}" type="presParOf" srcId="{1321650D-4BCE-481E-9B0F-3E9CB79DA2C5}" destId="{BF1DD326-06DB-45FC-A89F-400C4331F01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0F018-AD2B-45BE-A083-4B8D8E78FCA5}" type="doc">
      <dgm:prSet loTypeId="urn:microsoft.com/office/officeart/2008/layout/TitledPictureBlocks" loCatId="picture" qsTypeId="urn:microsoft.com/office/officeart/2005/8/quickstyle/3d9" qsCatId="3D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FDF9F666-85EC-41D4-860C-E4CDA0A8309D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F256D261-84F7-4D2D-A8F0-5E0DE3E1CCDA}" type="parTrans" cxnId="{85E4DD6B-A7BD-4058-9176-984CF644B7A8}">
      <dgm:prSet/>
      <dgm:spPr/>
      <dgm:t>
        <a:bodyPr/>
        <a:lstStyle/>
        <a:p>
          <a:endParaRPr lang="zh-TW" altLang="en-US"/>
        </a:p>
      </dgm:t>
    </dgm:pt>
    <dgm:pt modelId="{EC130F56-6190-473B-8CA7-6E27B126B63E}" type="sibTrans" cxnId="{85E4DD6B-A7BD-4058-9176-984CF644B7A8}">
      <dgm:prSet/>
      <dgm:spPr/>
      <dgm:t>
        <a:bodyPr/>
        <a:lstStyle/>
        <a:p>
          <a:endParaRPr lang="zh-TW" altLang="en-US"/>
        </a:p>
      </dgm:t>
    </dgm:pt>
    <dgm:pt modelId="{2F623DD8-2E59-426A-A559-15F7ABDC1256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EC0B0E5D-B309-4C8D-B70A-8CD90CD57D92}" type="parTrans" cxnId="{A3D5F173-843E-4E9D-8A4D-83CFB4F9ECAB}">
      <dgm:prSet/>
      <dgm:spPr/>
      <dgm:t>
        <a:bodyPr/>
        <a:lstStyle/>
        <a:p>
          <a:endParaRPr lang="zh-TW" altLang="en-US"/>
        </a:p>
      </dgm:t>
    </dgm:pt>
    <dgm:pt modelId="{AEA19BC0-A0DF-4B1B-93C7-25B348216BB9}" type="sibTrans" cxnId="{A3D5F173-843E-4E9D-8A4D-83CFB4F9ECAB}">
      <dgm:prSet/>
      <dgm:spPr/>
      <dgm:t>
        <a:bodyPr/>
        <a:lstStyle/>
        <a:p>
          <a:endParaRPr lang="zh-TW" altLang="en-US"/>
        </a:p>
      </dgm:t>
    </dgm:pt>
    <dgm:pt modelId="{79BF3BEF-D68F-4371-B983-3FB37A500CEB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093F2E22-A5DB-4CD4-A700-495052FD3F0E}" type="parTrans" cxnId="{5997D11A-49F9-4287-8598-C21FD6F33DE7}">
      <dgm:prSet/>
      <dgm:spPr/>
      <dgm:t>
        <a:bodyPr/>
        <a:lstStyle/>
        <a:p>
          <a:endParaRPr lang="zh-TW" altLang="en-US"/>
        </a:p>
      </dgm:t>
    </dgm:pt>
    <dgm:pt modelId="{CB97E8EA-4EE7-44B7-AC0F-DA6A0D946723}" type="sibTrans" cxnId="{5997D11A-49F9-4287-8598-C21FD6F33DE7}">
      <dgm:prSet/>
      <dgm:spPr/>
      <dgm:t>
        <a:bodyPr/>
        <a:lstStyle/>
        <a:p>
          <a:endParaRPr lang="zh-TW" altLang="en-US"/>
        </a:p>
      </dgm:t>
    </dgm:pt>
    <dgm:pt modelId="{AD77F4E6-31A9-4D2C-9695-2555F862C972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2D0AD07C-2C92-4DA0-BEF7-5991204E685F}" type="parTrans" cxnId="{F6DC9841-C5B7-4C44-8980-906CAAEFA839}">
      <dgm:prSet/>
      <dgm:spPr/>
      <dgm:t>
        <a:bodyPr/>
        <a:lstStyle/>
        <a:p>
          <a:endParaRPr lang="zh-TW" altLang="en-US"/>
        </a:p>
      </dgm:t>
    </dgm:pt>
    <dgm:pt modelId="{7E38D9A8-42F6-4119-BA56-BB0FA4ED7748}" type="sibTrans" cxnId="{F6DC9841-C5B7-4C44-8980-906CAAEFA839}">
      <dgm:prSet/>
      <dgm:spPr/>
      <dgm:t>
        <a:bodyPr/>
        <a:lstStyle/>
        <a:p>
          <a:endParaRPr lang="zh-TW" altLang="en-US"/>
        </a:p>
      </dgm:t>
    </dgm:pt>
    <dgm:pt modelId="{DB8AC649-0DAC-44A8-8090-03387F6884A8}" type="pres">
      <dgm:prSet presAssocID="{CAE0F018-AD2B-45BE-A083-4B8D8E78FCA5}" presName="rootNode" presStyleCnt="0">
        <dgm:presLayoutVars>
          <dgm:chMax/>
          <dgm:chPref/>
          <dgm:dir/>
          <dgm:animLvl val="lvl"/>
        </dgm:presLayoutVars>
      </dgm:prSet>
      <dgm:spPr/>
    </dgm:pt>
    <dgm:pt modelId="{7EB1FFE3-75A5-46CE-BCA5-5325C9C10AC5}" type="pres">
      <dgm:prSet presAssocID="{FDF9F666-85EC-41D4-860C-E4CDA0A8309D}" presName="composite" presStyleCnt="0"/>
      <dgm:spPr/>
    </dgm:pt>
    <dgm:pt modelId="{5A3CD538-6594-4E90-81E4-D0AEFD384826}" type="pres">
      <dgm:prSet presAssocID="{FDF9F666-85EC-41D4-860C-E4CDA0A8309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EE3F633-7B57-47F5-A42E-3DA2D9390AE2}" type="pres">
      <dgm:prSet presAssocID="{FDF9F666-85EC-41D4-860C-E4CDA0A8309D}" presName="Image" presStyleLbl="bgImgPlace1" presStyleIdx="0" presStyleCnt="2" custLinFactNeighborX="7690" custLinFactNeighborY="-11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6F1F6C-0812-419C-818F-54957373B661}" type="pres">
      <dgm:prSet presAssocID="{FDF9F666-85EC-41D4-860C-E4CDA0A8309D}" presName="ChildText" presStyleLbl="fgAcc1" presStyleIdx="0" presStyleCnt="2" custLinFactNeighborX="18918" custLinFactNeighborY="-513">
        <dgm:presLayoutVars>
          <dgm:chMax val="0"/>
          <dgm:chPref val="0"/>
          <dgm:bulletEnabled val="1"/>
        </dgm:presLayoutVars>
      </dgm:prSet>
      <dgm:spPr/>
    </dgm:pt>
    <dgm:pt modelId="{6E7CB293-CAD5-4352-8128-AF5B5F6F20D3}" type="pres">
      <dgm:prSet presAssocID="{EC130F56-6190-473B-8CA7-6E27B126B63E}" presName="sibTrans" presStyleCnt="0"/>
      <dgm:spPr/>
    </dgm:pt>
    <dgm:pt modelId="{33198700-D5E9-45E1-991A-E8A31083303D}" type="pres">
      <dgm:prSet presAssocID="{79BF3BEF-D68F-4371-B983-3FB37A500CEB}" presName="composite" presStyleCnt="0"/>
      <dgm:spPr/>
    </dgm:pt>
    <dgm:pt modelId="{AA4E9C43-A9F7-4BAF-83A6-BFAFF688C14F}" type="pres">
      <dgm:prSet presAssocID="{79BF3BEF-D68F-4371-B983-3FB37A500CE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6CAB1B8D-53A2-4CAD-BEEC-AFF66E40AF5D}" type="pres">
      <dgm:prSet presAssocID="{79BF3BEF-D68F-4371-B983-3FB37A500CEB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18B007-DD29-498F-B584-7E1C18B90465}" type="pres">
      <dgm:prSet presAssocID="{79BF3BEF-D68F-4371-B983-3FB37A500CEB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F746A1A-E3E2-49C8-98C1-AEE9A01E0B61}" type="presOf" srcId="{FDF9F666-85EC-41D4-860C-E4CDA0A8309D}" destId="{5A3CD538-6594-4E90-81E4-D0AEFD384826}" srcOrd="0" destOrd="0" presId="urn:microsoft.com/office/officeart/2008/layout/TitledPictureBlocks"/>
    <dgm:cxn modelId="{C7C2F9BE-CD46-423A-81C5-74D1913E7427}" type="presOf" srcId="{CAE0F018-AD2B-45BE-A083-4B8D8E78FCA5}" destId="{DB8AC649-0DAC-44A8-8090-03387F6884A8}" srcOrd="0" destOrd="0" presId="urn:microsoft.com/office/officeart/2008/layout/TitledPictureBlocks"/>
    <dgm:cxn modelId="{1CC394B8-1539-44B5-A667-1063C22D2A7C}" type="presOf" srcId="{79BF3BEF-D68F-4371-B983-3FB37A500CEB}" destId="{AA4E9C43-A9F7-4BAF-83A6-BFAFF688C14F}" srcOrd="0" destOrd="0" presId="urn:microsoft.com/office/officeart/2008/layout/TitledPictureBlocks"/>
    <dgm:cxn modelId="{F6DC9841-C5B7-4C44-8980-906CAAEFA839}" srcId="{79BF3BEF-D68F-4371-B983-3FB37A500CEB}" destId="{AD77F4E6-31A9-4D2C-9695-2555F862C972}" srcOrd="0" destOrd="0" parTransId="{2D0AD07C-2C92-4DA0-BEF7-5991204E685F}" sibTransId="{7E38D9A8-42F6-4119-BA56-BB0FA4ED7748}"/>
    <dgm:cxn modelId="{5997D11A-49F9-4287-8598-C21FD6F33DE7}" srcId="{CAE0F018-AD2B-45BE-A083-4B8D8E78FCA5}" destId="{79BF3BEF-D68F-4371-B983-3FB37A500CEB}" srcOrd="1" destOrd="0" parTransId="{093F2E22-A5DB-4CD4-A700-495052FD3F0E}" sibTransId="{CB97E8EA-4EE7-44B7-AC0F-DA6A0D946723}"/>
    <dgm:cxn modelId="{52A815FB-089F-4FCF-A859-C34AF7976C23}" type="presOf" srcId="{2F623DD8-2E59-426A-A559-15F7ABDC1256}" destId="{416F1F6C-0812-419C-818F-54957373B661}" srcOrd="0" destOrd="0" presId="urn:microsoft.com/office/officeart/2008/layout/TitledPictureBlocks"/>
    <dgm:cxn modelId="{A3D5F173-843E-4E9D-8A4D-83CFB4F9ECAB}" srcId="{FDF9F666-85EC-41D4-860C-E4CDA0A8309D}" destId="{2F623DD8-2E59-426A-A559-15F7ABDC1256}" srcOrd="0" destOrd="0" parTransId="{EC0B0E5D-B309-4C8D-B70A-8CD90CD57D92}" sibTransId="{AEA19BC0-A0DF-4B1B-93C7-25B348216BB9}"/>
    <dgm:cxn modelId="{50EF88C8-6DC5-457E-A0C5-C62477302654}" type="presOf" srcId="{AD77F4E6-31A9-4D2C-9695-2555F862C972}" destId="{E118B007-DD29-498F-B584-7E1C18B90465}" srcOrd="0" destOrd="0" presId="urn:microsoft.com/office/officeart/2008/layout/TitledPictureBlocks"/>
    <dgm:cxn modelId="{85E4DD6B-A7BD-4058-9176-984CF644B7A8}" srcId="{CAE0F018-AD2B-45BE-A083-4B8D8E78FCA5}" destId="{FDF9F666-85EC-41D4-860C-E4CDA0A8309D}" srcOrd="0" destOrd="0" parTransId="{F256D261-84F7-4D2D-A8F0-5E0DE3E1CCDA}" sibTransId="{EC130F56-6190-473B-8CA7-6E27B126B63E}"/>
    <dgm:cxn modelId="{563A421D-7E04-45BD-B970-F4C6E125B771}" type="presParOf" srcId="{DB8AC649-0DAC-44A8-8090-03387F6884A8}" destId="{7EB1FFE3-75A5-46CE-BCA5-5325C9C10AC5}" srcOrd="0" destOrd="0" presId="urn:microsoft.com/office/officeart/2008/layout/TitledPictureBlocks"/>
    <dgm:cxn modelId="{13847A75-DD3D-4C35-A4B2-74EC1D7536B8}" type="presParOf" srcId="{7EB1FFE3-75A5-46CE-BCA5-5325C9C10AC5}" destId="{5A3CD538-6594-4E90-81E4-D0AEFD384826}" srcOrd="0" destOrd="0" presId="urn:microsoft.com/office/officeart/2008/layout/TitledPictureBlocks"/>
    <dgm:cxn modelId="{DFCFD3D5-E730-4DEA-8617-E8F60FE3155B}" type="presParOf" srcId="{7EB1FFE3-75A5-46CE-BCA5-5325C9C10AC5}" destId="{9EE3F633-7B57-47F5-A42E-3DA2D9390AE2}" srcOrd="1" destOrd="0" presId="urn:microsoft.com/office/officeart/2008/layout/TitledPictureBlocks"/>
    <dgm:cxn modelId="{BF8BD302-1CC9-4AA2-AE9D-B71B519E286B}" type="presParOf" srcId="{7EB1FFE3-75A5-46CE-BCA5-5325C9C10AC5}" destId="{416F1F6C-0812-419C-818F-54957373B661}" srcOrd="2" destOrd="0" presId="urn:microsoft.com/office/officeart/2008/layout/TitledPictureBlocks"/>
    <dgm:cxn modelId="{DEF21D18-D459-445B-8E81-E5B5EF06F602}" type="presParOf" srcId="{DB8AC649-0DAC-44A8-8090-03387F6884A8}" destId="{6E7CB293-CAD5-4352-8128-AF5B5F6F20D3}" srcOrd="1" destOrd="0" presId="urn:microsoft.com/office/officeart/2008/layout/TitledPictureBlocks"/>
    <dgm:cxn modelId="{82F7417A-DFB1-47B6-8284-E004834B2BEF}" type="presParOf" srcId="{DB8AC649-0DAC-44A8-8090-03387F6884A8}" destId="{33198700-D5E9-45E1-991A-E8A31083303D}" srcOrd="2" destOrd="0" presId="urn:microsoft.com/office/officeart/2008/layout/TitledPictureBlocks"/>
    <dgm:cxn modelId="{EFE5EC32-DB32-4865-9F57-7456D9219549}" type="presParOf" srcId="{33198700-D5E9-45E1-991A-E8A31083303D}" destId="{AA4E9C43-A9F7-4BAF-83A6-BFAFF688C14F}" srcOrd="0" destOrd="0" presId="urn:microsoft.com/office/officeart/2008/layout/TitledPictureBlocks"/>
    <dgm:cxn modelId="{908AA0B4-AD52-47D0-A9F3-0B4B90B68AE3}" type="presParOf" srcId="{33198700-D5E9-45E1-991A-E8A31083303D}" destId="{6CAB1B8D-53A2-4CAD-BEEC-AFF66E40AF5D}" srcOrd="1" destOrd="0" presId="urn:microsoft.com/office/officeart/2008/layout/TitledPictureBlocks"/>
    <dgm:cxn modelId="{BAB0B2CB-426F-471B-B4D1-541FD3261398}" type="presParOf" srcId="{33198700-D5E9-45E1-991A-E8A31083303D}" destId="{E118B007-DD29-498F-B584-7E1C18B9046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5F6FE-805C-4942-8B30-F8312B19A2D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5C4E3572-50D4-435E-9581-942616C6794F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</dgm:pt>
    <dgm:pt modelId="{DCA93332-2E31-4A55-8242-53AF8F4A8CD0}" type="parTrans" cxnId="{CA48A885-E740-4EF1-8A3A-029344045749}">
      <dgm:prSet/>
      <dgm:spPr/>
      <dgm:t>
        <a:bodyPr/>
        <a:lstStyle/>
        <a:p>
          <a:endParaRPr lang="zh-TW" altLang="en-US"/>
        </a:p>
      </dgm:t>
    </dgm:pt>
    <dgm:pt modelId="{A4FAA2C9-C681-41F3-8796-F5CF8F41D71E}" type="sibTrans" cxnId="{CA48A885-E740-4EF1-8A3A-029344045749}">
      <dgm:prSet/>
      <dgm:spPr/>
      <dgm:t>
        <a:bodyPr/>
        <a:lstStyle/>
        <a:p>
          <a:endParaRPr lang="zh-TW" altLang="en-US"/>
        </a:p>
      </dgm:t>
    </dgm:pt>
    <dgm:pt modelId="{489B8A01-9E33-4002-ACAC-57A1DFDE8432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253DA7FA-BE52-4D6B-82B4-131C990B4E8C}" type="parTrans" cxnId="{64D22E98-8DA5-4DD1-8965-215CCC76DD33}">
      <dgm:prSet/>
      <dgm:spPr/>
      <dgm:t>
        <a:bodyPr/>
        <a:lstStyle/>
        <a:p>
          <a:endParaRPr lang="zh-TW" altLang="en-US"/>
        </a:p>
      </dgm:t>
    </dgm:pt>
    <dgm:pt modelId="{DC4F9FD3-EA01-4CCB-9CE4-4E7BE8A7C3C1}" type="sibTrans" cxnId="{64D22E98-8DA5-4DD1-8965-215CCC76DD33}">
      <dgm:prSet/>
      <dgm:spPr/>
      <dgm:t>
        <a:bodyPr/>
        <a:lstStyle/>
        <a:p>
          <a:endParaRPr lang="zh-TW" altLang="en-US"/>
        </a:p>
      </dgm:t>
    </dgm:pt>
    <dgm:pt modelId="{B158F009-3DCE-4370-9BDA-32E15E8E55EE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343BCC36-2D89-4A8C-B3A7-E106580F70AE}" type="parTrans" cxnId="{55B84C44-126E-4B0C-BD10-30BF3504A7B7}">
      <dgm:prSet/>
      <dgm:spPr/>
      <dgm:t>
        <a:bodyPr/>
        <a:lstStyle/>
        <a:p>
          <a:endParaRPr lang="zh-TW" altLang="en-US"/>
        </a:p>
      </dgm:t>
    </dgm:pt>
    <dgm:pt modelId="{2F569C73-6C21-471E-AD6B-346AE1637766}" type="sibTrans" cxnId="{55B84C44-126E-4B0C-BD10-30BF3504A7B7}">
      <dgm:prSet/>
      <dgm:spPr/>
      <dgm:t>
        <a:bodyPr/>
        <a:lstStyle/>
        <a:p>
          <a:endParaRPr lang="zh-TW" altLang="en-US"/>
        </a:p>
      </dgm:t>
    </dgm:pt>
    <dgm:pt modelId="{E568B876-3C94-45B3-8F36-6FAEB47A89ED}">
      <dgm:prSet/>
      <dgm:spPr/>
      <dgm:t>
        <a:bodyPr/>
        <a:lstStyle/>
        <a:p>
          <a:pPr rtl="0"/>
          <a:r>
            <a:rPr lang="zh-TW" smtClean="0"/>
            <a:t>防疫小測驗</a:t>
          </a:r>
          <a:endParaRPr lang="zh-TW"/>
        </a:p>
      </dgm:t>
    </dgm:pt>
    <dgm:pt modelId="{EA6D0A8D-57CB-422F-947C-01E959D642F1}" type="parTrans" cxnId="{07E8ADBA-39DA-4831-8B88-CB635F6507EF}">
      <dgm:prSet/>
      <dgm:spPr/>
      <dgm:t>
        <a:bodyPr/>
        <a:lstStyle/>
        <a:p>
          <a:endParaRPr lang="zh-TW" altLang="en-US"/>
        </a:p>
      </dgm:t>
    </dgm:pt>
    <dgm:pt modelId="{50CD456E-6A87-42A4-9765-B7B7265742E8}" type="sibTrans" cxnId="{07E8ADBA-39DA-4831-8B88-CB635F6507EF}">
      <dgm:prSet/>
      <dgm:spPr/>
      <dgm:t>
        <a:bodyPr/>
        <a:lstStyle/>
        <a:p>
          <a:endParaRPr lang="zh-TW" altLang="en-US"/>
        </a:p>
      </dgm:t>
    </dgm:pt>
    <dgm:pt modelId="{EE9F08BC-222E-4395-B87A-2A719A19449E}">
      <dgm:prSet/>
      <dgm:spPr/>
      <dgm:t>
        <a:bodyPr/>
        <a:lstStyle/>
        <a:p>
          <a:pPr rtl="0"/>
          <a:r>
            <a:rPr lang="zh-TW" smtClean="0"/>
            <a:t>你的防疫觀念正確嗎？</a:t>
          </a:r>
          <a:endParaRPr lang="zh-TW"/>
        </a:p>
      </dgm:t>
    </dgm:pt>
    <dgm:pt modelId="{B9734195-0699-4846-86B0-946D40B74E56}" type="parTrans" cxnId="{F5AE4E7E-D2EE-4F72-92DA-E74D6E909228}">
      <dgm:prSet/>
      <dgm:spPr/>
      <dgm:t>
        <a:bodyPr/>
        <a:lstStyle/>
        <a:p>
          <a:endParaRPr lang="zh-TW" altLang="en-US"/>
        </a:p>
      </dgm:t>
    </dgm:pt>
    <dgm:pt modelId="{E5A1F3EF-7439-4434-A735-F166808B91BD}" type="sibTrans" cxnId="{F5AE4E7E-D2EE-4F72-92DA-E74D6E909228}">
      <dgm:prSet/>
      <dgm:spPr/>
      <dgm:t>
        <a:bodyPr/>
        <a:lstStyle/>
        <a:p>
          <a:endParaRPr lang="zh-TW" altLang="en-US"/>
        </a:p>
      </dgm:t>
    </dgm:pt>
    <dgm:pt modelId="{BBFB6601-F939-41FA-9B34-8271344CE90D}">
      <dgm:prSet/>
      <dgm:spPr/>
      <dgm:t>
        <a:bodyPr/>
        <a:lstStyle/>
        <a:p>
          <a:pPr rtl="0"/>
          <a:r>
            <a:rPr lang="zh-TW" smtClean="0"/>
            <a:t>擊敗新冠病毒，健康久久！</a:t>
          </a:r>
          <a:endParaRPr lang="zh-TW"/>
        </a:p>
      </dgm:t>
    </dgm:pt>
    <dgm:pt modelId="{F99DC38E-091D-4625-9B0D-8ECA6E589732}" type="parTrans" cxnId="{F01A8930-85D4-44F1-81A9-4436B60B008E}">
      <dgm:prSet/>
      <dgm:spPr/>
      <dgm:t>
        <a:bodyPr/>
        <a:lstStyle/>
        <a:p>
          <a:endParaRPr lang="zh-TW" altLang="en-US"/>
        </a:p>
      </dgm:t>
    </dgm:pt>
    <dgm:pt modelId="{20818141-D5C1-4928-A831-7BFA3329BE54}" type="sibTrans" cxnId="{F01A8930-85D4-44F1-81A9-4436B60B008E}">
      <dgm:prSet/>
      <dgm:spPr/>
      <dgm:t>
        <a:bodyPr/>
        <a:lstStyle/>
        <a:p>
          <a:endParaRPr lang="zh-TW" altLang="en-US"/>
        </a:p>
      </dgm:t>
    </dgm:pt>
    <dgm:pt modelId="{A0FBA34A-E973-42EA-8CEE-1C714C359D43}" type="pres">
      <dgm:prSet presAssocID="{4835F6FE-805C-4942-8B30-F8312B19A2D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E735A70-43E4-4C7F-A016-22C84A578D4A}" type="pres">
      <dgm:prSet presAssocID="{4835F6FE-805C-4942-8B30-F8312B19A2DA}" presName="cycle" presStyleCnt="0"/>
      <dgm:spPr/>
    </dgm:pt>
    <dgm:pt modelId="{2DF6AA80-179B-48F0-915A-9D40EC629580}" type="pres">
      <dgm:prSet presAssocID="{4835F6FE-805C-4942-8B30-F8312B19A2DA}" presName="centerShape" presStyleCnt="0"/>
      <dgm:spPr/>
    </dgm:pt>
    <dgm:pt modelId="{C24435E0-1F2D-4781-BF93-88E7DCE94B70}" type="pres">
      <dgm:prSet presAssocID="{4835F6FE-805C-4942-8B30-F8312B19A2DA}" presName="connSite" presStyleLbl="node1" presStyleIdx="0" presStyleCnt="4"/>
      <dgm:spPr/>
    </dgm:pt>
    <dgm:pt modelId="{A679CE18-AC31-4C25-A244-19F81C2B9B2A}" type="pres">
      <dgm:prSet presAssocID="{4835F6FE-805C-4942-8B30-F8312B19A2DA}" presName="visible" presStyleLbl="node1" presStyleIdx="0" presStyleCnt="4"/>
      <dgm:spPr/>
    </dgm:pt>
    <dgm:pt modelId="{C3763531-6254-4BA8-BE92-746EEF141966}" type="pres">
      <dgm:prSet presAssocID="{DCA93332-2E31-4A55-8242-53AF8F4A8CD0}" presName="Name25" presStyleLbl="parChTrans1D1" presStyleIdx="0" presStyleCnt="3"/>
      <dgm:spPr/>
    </dgm:pt>
    <dgm:pt modelId="{1854516B-1FBD-4A91-83FD-E414125F8217}" type="pres">
      <dgm:prSet presAssocID="{5C4E3572-50D4-435E-9581-942616C6794F}" presName="node" presStyleCnt="0"/>
      <dgm:spPr/>
    </dgm:pt>
    <dgm:pt modelId="{F55C514F-4A37-4F78-9345-17A98FD7D1A3}" type="pres">
      <dgm:prSet presAssocID="{5C4E3572-50D4-435E-9581-942616C6794F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4FB962BA-37AD-4CD2-A1DD-9C84DCB41C14}" type="pres">
      <dgm:prSet presAssocID="{5C4E3572-50D4-435E-9581-942616C6794F}" presName="childNode" presStyleLbl="revTx" presStyleIdx="0" presStyleCnt="3">
        <dgm:presLayoutVars>
          <dgm:bulletEnabled val="1"/>
        </dgm:presLayoutVars>
      </dgm:prSet>
      <dgm:spPr/>
    </dgm:pt>
    <dgm:pt modelId="{739925FD-DD5F-439A-84CC-74149027A692}" type="pres">
      <dgm:prSet presAssocID="{343BCC36-2D89-4A8C-B3A7-E106580F70AE}" presName="Name25" presStyleLbl="parChTrans1D1" presStyleIdx="1" presStyleCnt="3"/>
      <dgm:spPr/>
    </dgm:pt>
    <dgm:pt modelId="{00C200D0-8820-4BE7-BDDD-901BFF9329DE}" type="pres">
      <dgm:prSet presAssocID="{B158F009-3DCE-4370-9BDA-32E15E8E55EE}" presName="node" presStyleCnt="0"/>
      <dgm:spPr/>
    </dgm:pt>
    <dgm:pt modelId="{51C18B6F-FD67-4236-94B2-BA62FD8C8E42}" type="pres">
      <dgm:prSet presAssocID="{B158F009-3DCE-4370-9BDA-32E15E8E55E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5FD7C92-F616-48B0-A5A9-F53B0BD9B2FC}" type="pres">
      <dgm:prSet presAssocID="{B158F009-3DCE-4370-9BDA-32E15E8E55EE}" presName="childNode" presStyleLbl="revTx" presStyleIdx="1" presStyleCnt="3">
        <dgm:presLayoutVars>
          <dgm:bulletEnabled val="1"/>
        </dgm:presLayoutVars>
      </dgm:prSet>
      <dgm:spPr/>
    </dgm:pt>
    <dgm:pt modelId="{D6FC7064-5EB4-47B7-832E-7815E3608DB2}" type="pres">
      <dgm:prSet presAssocID="{B9734195-0699-4846-86B0-946D40B74E56}" presName="Name25" presStyleLbl="parChTrans1D1" presStyleIdx="2" presStyleCnt="3"/>
      <dgm:spPr/>
    </dgm:pt>
    <dgm:pt modelId="{3874EE9B-FB3C-460C-9B74-CA78B8329F1F}" type="pres">
      <dgm:prSet presAssocID="{EE9F08BC-222E-4395-B87A-2A719A19449E}" presName="node" presStyleCnt="0"/>
      <dgm:spPr/>
    </dgm:pt>
    <dgm:pt modelId="{B7791693-198B-418D-BB2A-DBFD8B4A4E01}" type="pres">
      <dgm:prSet presAssocID="{EE9F08BC-222E-4395-B87A-2A719A19449E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5CFF21D-98B0-47F2-910B-4CC04BEB2C8E}" type="pres">
      <dgm:prSet presAssocID="{EE9F08BC-222E-4395-B87A-2A719A19449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FAE6B6A-C908-4E83-86E2-624AB26E9CCC}" type="presOf" srcId="{B9734195-0699-4846-86B0-946D40B74E56}" destId="{D6FC7064-5EB4-47B7-832E-7815E3608DB2}" srcOrd="0" destOrd="0" presId="urn:microsoft.com/office/officeart/2005/8/layout/radial2"/>
    <dgm:cxn modelId="{64D22E98-8DA5-4DD1-8965-215CCC76DD33}" srcId="{5C4E3572-50D4-435E-9581-942616C6794F}" destId="{489B8A01-9E33-4002-ACAC-57A1DFDE8432}" srcOrd="0" destOrd="0" parTransId="{253DA7FA-BE52-4D6B-82B4-131C990B4E8C}" sibTransId="{DC4F9FD3-EA01-4CCB-9CE4-4E7BE8A7C3C1}"/>
    <dgm:cxn modelId="{55B84C44-126E-4B0C-BD10-30BF3504A7B7}" srcId="{4835F6FE-805C-4942-8B30-F8312B19A2DA}" destId="{B158F009-3DCE-4370-9BDA-32E15E8E55EE}" srcOrd="1" destOrd="0" parTransId="{343BCC36-2D89-4A8C-B3A7-E106580F70AE}" sibTransId="{2F569C73-6C21-471E-AD6B-346AE1637766}"/>
    <dgm:cxn modelId="{118D9187-73A2-4AAB-AFC3-1BB7FD5C1F6D}" type="presOf" srcId="{EE9F08BC-222E-4395-B87A-2A719A19449E}" destId="{B7791693-198B-418D-BB2A-DBFD8B4A4E01}" srcOrd="0" destOrd="0" presId="urn:microsoft.com/office/officeart/2005/8/layout/radial2"/>
    <dgm:cxn modelId="{CA48A885-E740-4EF1-8A3A-029344045749}" srcId="{4835F6FE-805C-4942-8B30-F8312B19A2DA}" destId="{5C4E3572-50D4-435E-9581-942616C6794F}" srcOrd="0" destOrd="0" parTransId="{DCA93332-2E31-4A55-8242-53AF8F4A8CD0}" sibTransId="{A4FAA2C9-C681-41F3-8796-F5CF8F41D71E}"/>
    <dgm:cxn modelId="{FCF08CC0-68B2-4B3D-BD10-D82E170AC706}" type="presOf" srcId="{BBFB6601-F939-41FA-9B34-8271344CE90D}" destId="{65CFF21D-98B0-47F2-910B-4CC04BEB2C8E}" srcOrd="0" destOrd="0" presId="urn:microsoft.com/office/officeart/2005/8/layout/radial2"/>
    <dgm:cxn modelId="{FF81F308-ADB1-4AFD-B2F7-386B6EB46AE0}" type="presOf" srcId="{489B8A01-9E33-4002-ACAC-57A1DFDE8432}" destId="{4FB962BA-37AD-4CD2-A1DD-9C84DCB41C14}" srcOrd="0" destOrd="0" presId="urn:microsoft.com/office/officeart/2005/8/layout/radial2"/>
    <dgm:cxn modelId="{D0C82666-54B0-4898-9AAF-DBA659ECDA36}" type="presOf" srcId="{5C4E3572-50D4-435E-9581-942616C6794F}" destId="{F55C514F-4A37-4F78-9345-17A98FD7D1A3}" srcOrd="0" destOrd="0" presId="urn:microsoft.com/office/officeart/2005/8/layout/radial2"/>
    <dgm:cxn modelId="{F01A8930-85D4-44F1-81A9-4436B60B008E}" srcId="{EE9F08BC-222E-4395-B87A-2A719A19449E}" destId="{BBFB6601-F939-41FA-9B34-8271344CE90D}" srcOrd="0" destOrd="0" parTransId="{F99DC38E-091D-4625-9B0D-8ECA6E589732}" sibTransId="{20818141-D5C1-4928-A831-7BFA3329BE54}"/>
    <dgm:cxn modelId="{07E8ADBA-39DA-4831-8B88-CB635F6507EF}" srcId="{B158F009-3DCE-4370-9BDA-32E15E8E55EE}" destId="{E568B876-3C94-45B3-8F36-6FAEB47A89ED}" srcOrd="0" destOrd="0" parTransId="{EA6D0A8D-57CB-422F-947C-01E959D642F1}" sibTransId="{50CD456E-6A87-42A4-9765-B7B7265742E8}"/>
    <dgm:cxn modelId="{31C719E5-7FDA-4F5C-8C67-4E791D215A71}" type="presOf" srcId="{DCA93332-2E31-4A55-8242-53AF8F4A8CD0}" destId="{C3763531-6254-4BA8-BE92-746EEF141966}" srcOrd="0" destOrd="0" presId="urn:microsoft.com/office/officeart/2005/8/layout/radial2"/>
    <dgm:cxn modelId="{622384F7-E2A9-4EB9-9F18-4F5219B2064B}" type="presOf" srcId="{E568B876-3C94-45B3-8F36-6FAEB47A89ED}" destId="{05FD7C92-F616-48B0-A5A9-F53B0BD9B2FC}" srcOrd="0" destOrd="0" presId="urn:microsoft.com/office/officeart/2005/8/layout/radial2"/>
    <dgm:cxn modelId="{0A652176-6A25-4B38-BC24-1783B4678EB8}" type="presOf" srcId="{B158F009-3DCE-4370-9BDA-32E15E8E55EE}" destId="{51C18B6F-FD67-4236-94B2-BA62FD8C8E42}" srcOrd="0" destOrd="0" presId="urn:microsoft.com/office/officeart/2005/8/layout/radial2"/>
    <dgm:cxn modelId="{903C38C6-538B-4096-84AB-7C7378E46672}" type="presOf" srcId="{343BCC36-2D89-4A8C-B3A7-E106580F70AE}" destId="{739925FD-DD5F-439A-84CC-74149027A692}" srcOrd="0" destOrd="0" presId="urn:microsoft.com/office/officeart/2005/8/layout/radial2"/>
    <dgm:cxn modelId="{004A264A-2D61-4148-9C26-342E077DE7D5}" type="presOf" srcId="{4835F6FE-805C-4942-8B30-F8312B19A2DA}" destId="{A0FBA34A-E973-42EA-8CEE-1C714C359D43}" srcOrd="0" destOrd="0" presId="urn:microsoft.com/office/officeart/2005/8/layout/radial2"/>
    <dgm:cxn modelId="{F5AE4E7E-D2EE-4F72-92DA-E74D6E909228}" srcId="{4835F6FE-805C-4942-8B30-F8312B19A2DA}" destId="{EE9F08BC-222E-4395-B87A-2A719A19449E}" srcOrd="2" destOrd="0" parTransId="{B9734195-0699-4846-86B0-946D40B74E56}" sibTransId="{E5A1F3EF-7439-4434-A735-F166808B91BD}"/>
    <dgm:cxn modelId="{FE5A6293-8708-40EE-A044-3D4470E4BDB1}" type="presParOf" srcId="{A0FBA34A-E973-42EA-8CEE-1C714C359D43}" destId="{BE735A70-43E4-4C7F-A016-22C84A578D4A}" srcOrd="0" destOrd="0" presId="urn:microsoft.com/office/officeart/2005/8/layout/radial2"/>
    <dgm:cxn modelId="{E7B30570-9457-4D75-BB7E-CE7A815C6C37}" type="presParOf" srcId="{BE735A70-43E4-4C7F-A016-22C84A578D4A}" destId="{2DF6AA80-179B-48F0-915A-9D40EC629580}" srcOrd="0" destOrd="0" presId="urn:microsoft.com/office/officeart/2005/8/layout/radial2"/>
    <dgm:cxn modelId="{765321D9-21DD-4B90-ADFF-87E725D51389}" type="presParOf" srcId="{2DF6AA80-179B-48F0-915A-9D40EC629580}" destId="{C24435E0-1F2D-4781-BF93-88E7DCE94B70}" srcOrd="0" destOrd="0" presId="urn:microsoft.com/office/officeart/2005/8/layout/radial2"/>
    <dgm:cxn modelId="{3E301F0A-3F91-47D1-A6B3-CAC53EF0B3AC}" type="presParOf" srcId="{2DF6AA80-179B-48F0-915A-9D40EC629580}" destId="{A679CE18-AC31-4C25-A244-19F81C2B9B2A}" srcOrd="1" destOrd="0" presId="urn:microsoft.com/office/officeart/2005/8/layout/radial2"/>
    <dgm:cxn modelId="{384F4710-9B61-4C1A-BB81-615192DE81F6}" type="presParOf" srcId="{BE735A70-43E4-4C7F-A016-22C84A578D4A}" destId="{C3763531-6254-4BA8-BE92-746EEF141966}" srcOrd="1" destOrd="0" presId="urn:microsoft.com/office/officeart/2005/8/layout/radial2"/>
    <dgm:cxn modelId="{F0019D86-4E76-41DA-9833-FB606B04BA20}" type="presParOf" srcId="{BE735A70-43E4-4C7F-A016-22C84A578D4A}" destId="{1854516B-1FBD-4A91-83FD-E414125F8217}" srcOrd="2" destOrd="0" presId="urn:microsoft.com/office/officeart/2005/8/layout/radial2"/>
    <dgm:cxn modelId="{D5715806-B6E7-43D7-AF8A-1F2BC40D9DB5}" type="presParOf" srcId="{1854516B-1FBD-4A91-83FD-E414125F8217}" destId="{F55C514F-4A37-4F78-9345-17A98FD7D1A3}" srcOrd="0" destOrd="0" presId="urn:microsoft.com/office/officeart/2005/8/layout/radial2"/>
    <dgm:cxn modelId="{0D17B42E-3663-4EA3-81CB-82923E905F89}" type="presParOf" srcId="{1854516B-1FBD-4A91-83FD-E414125F8217}" destId="{4FB962BA-37AD-4CD2-A1DD-9C84DCB41C14}" srcOrd="1" destOrd="0" presId="urn:microsoft.com/office/officeart/2005/8/layout/radial2"/>
    <dgm:cxn modelId="{B2B71EF6-515D-475B-AF3B-F94DCBA6B072}" type="presParOf" srcId="{BE735A70-43E4-4C7F-A016-22C84A578D4A}" destId="{739925FD-DD5F-439A-84CC-74149027A692}" srcOrd="3" destOrd="0" presId="urn:microsoft.com/office/officeart/2005/8/layout/radial2"/>
    <dgm:cxn modelId="{E309748A-C67C-40EE-ADA5-8A4A78CDF1A3}" type="presParOf" srcId="{BE735A70-43E4-4C7F-A016-22C84A578D4A}" destId="{00C200D0-8820-4BE7-BDDD-901BFF9329DE}" srcOrd="4" destOrd="0" presId="urn:microsoft.com/office/officeart/2005/8/layout/radial2"/>
    <dgm:cxn modelId="{7727C409-E3A9-45A7-9650-C4C71F62D5E8}" type="presParOf" srcId="{00C200D0-8820-4BE7-BDDD-901BFF9329DE}" destId="{51C18B6F-FD67-4236-94B2-BA62FD8C8E42}" srcOrd="0" destOrd="0" presId="urn:microsoft.com/office/officeart/2005/8/layout/radial2"/>
    <dgm:cxn modelId="{978D051F-1395-42FA-8DF2-56A8F1BF9FE1}" type="presParOf" srcId="{00C200D0-8820-4BE7-BDDD-901BFF9329DE}" destId="{05FD7C92-F616-48B0-A5A9-F53B0BD9B2FC}" srcOrd="1" destOrd="0" presId="urn:microsoft.com/office/officeart/2005/8/layout/radial2"/>
    <dgm:cxn modelId="{869C2ACF-0577-49A1-B4C2-AB67165C172A}" type="presParOf" srcId="{BE735A70-43E4-4C7F-A016-22C84A578D4A}" destId="{D6FC7064-5EB4-47B7-832E-7815E3608DB2}" srcOrd="5" destOrd="0" presId="urn:microsoft.com/office/officeart/2005/8/layout/radial2"/>
    <dgm:cxn modelId="{6D6EF2BF-1408-430B-BD10-920BCEBAF0C0}" type="presParOf" srcId="{BE735A70-43E4-4C7F-A016-22C84A578D4A}" destId="{3874EE9B-FB3C-460C-9B74-CA78B8329F1F}" srcOrd="6" destOrd="0" presId="urn:microsoft.com/office/officeart/2005/8/layout/radial2"/>
    <dgm:cxn modelId="{28706925-69A2-4833-89E7-293768476BFA}" type="presParOf" srcId="{3874EE9B-FB3C-460C-9B74-CA78B8329F1F}" destId="{B7791693-198B-418D-BB2A-DBFD8B4A4E01}" srcOrd="0" destOrd="0" presId="urn:microsoft.com/office/officeart/2005/8/layout/radial2"/>
    <dgm:cxn modelId="{907D9A98-1C4F-4B3E-9756-073A4E74401A}" type="presParOf" srcId="{3874EE9B-FB3C-460C-9B74-CA78B8329F1F}" destId="{65CFF21D-98B0-47F2-910B-4CC04BEB2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526AD-F284-46DE-9858-E9C33D131862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41DF29D4-311F-483E-BCB5-F87184979806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3D786-DCE9-4DB1-8883-937A8DF8A934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AFC477DF-F267-4CE2-85AD-D21D7B291B7C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721D7-7668-4BA1-8592-B9C6B98C7CE3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208EB3AC-B6B7-484D-89AB-1DE7E6A0EECA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490E-D042-4801-8798-6D7473605CA6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BF1DD326-06DB-45FC-A89F-400C4331F01C}">
      <dsp:nvSpPr>
        <dsp:cNvPr id="0" name=""/>
        <dsp:cNvSpPr/>
      </dsp:nvSpPr>
      <dsp:spPr>
        <a:xfrm>
          <a:off x="6491060" y="244625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2D178-7601-4D26-B204-31AEE326ED88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3F633-7B57-47F5-A42E-3DA2D9390AE2}">
      <dsp:nvSpPr>
        <dsp:cNvPr id="0" name=""/>
        <dsp:cNvSpPr/>
      </dsp:nvSpPr>
      <dsp:spPr>
        <a:xfrm>
          <a:off x="226361" y="1252726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F1F6C-0812-419C-818F-54957373B661}">
      <dsp:nvSpPr>
        <dsp:cNvPr id="0" name=""/>
        <dsp:cNvSpPr/>
      </dsp:nvSpPr>
      <dsp:spPr>
        <a:xfrm>
          <a:off x="2747874" y="1612769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</a:t>
          </a:r>
          <a:r>
            <a:rPr lang="en-US" sz="2500" kern="1200" smtClean="0"/>
            <a:t>3</a:t>
          </a:r>
          <a:r>
            <a:rPr lang="zh-TW" sz="2500" kern="1200" smtClean="0"/>
            <a:t>個步伐</a:t>
          </a:r>
          <a:endParaRPr lang="zh-TW" sz="2500" kern="1200"/>
        </a:p>
      </dsp:txBody>
      <dsp:txXfrm>
        <a:off x="2787685" y="1652580"/>
        <a:ext cx="1279639" cy="1335100"/>
      </dsp:txXfrm>
    </dsp:sp>
    <dsp:sp modelId="{5A3CD538-6594-4E90-81E4-D0AEFD384826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6CAB1B8D-53A2-4CAD-BEEC-AFF66E40AF5D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8B007-DD29-498F-B584-7E1C18B90465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大約手臂的兩倍長</a:t>
          </a:r>
          <a:endParaRPr lang="zh-TW" sz="2500" kern="1200"/>
        </a:p>
      </dsp:txBody>
      <dsp:txXfrm>
        <a:off x="6904223" y="1659838"/>
        <a:ext cx="1279639" cy="1335100"/>
      </dsp:txXfrm>
    </dsp:sp>
    <dsp:sp modelId="{AA4E9C43-A9F7-4BAF-83A6-BFAFF688C14F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C7064-5EB4-47B7-832E-7815E3608DB2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925FD-DD5F-439A-84CC-74149027A692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63531-6254-4BA8-BE92-746EEF141966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9CE18-AC31-4C25-A244-19F81C2B9B2A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514F-4A37-4F78-9345-17A98FD7D1A3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smtClean="0"/>
            <a:t>衛福部疾管署</a:t>
          </a:r>
          <a:endParaRPr lang="zh-TW" sz="1900" kern="1200"/>
        </a:p>
      </dsp:txBody>
      <dsp:txXfrm>
        <a:off x="3483799" y="192645"/>
        <a:ext cx="922321" cy="922321"/>
      </dsp:txXfrm>
    </dsp:sp>
    <dsp:sp modelId="{4FB962BA-37AD-4CD2-A1DD-9C84DCB41C14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smtClean="0"/>
            <a:t>掌握最新疫情</a:t>
          </a:r>
          <a:endParaRPr lang="zh-TW" sz="2800" kern="1200"/>
        </a:p>
      </dsp:txBody>
      <dsp:txXfrm>
        <a:off x="4727575" y="1626"/>
        <a:ext cx="1956539" cy="1304359"/>
      </dsp:txXfrm>
    </dsp:sp>
    <dsp:sp modelId="{51C18B6F-FD67-4236-94B2-BA62FD8C8E42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smtClean="0"/>
            <a:t>了解防疫議題</a:t>
          </a:r>
          <a:endParaRPr lang="zh-TW" sz="1900" kern="1200"/>
        </a:p>
      </dsp:txBody>
      <dsp:txXfrm>
        <a:off x="3914976" y="1801820"/>
        <a:ext cx="922321" cy="922321"/>
      </dsp:txXfrm>
    </dsp:sp>
    <dsp:sp modelId="{05FD7C92-F616-48B0-A5A9-F53B0BD9B2FC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smtClean="0"/>
            <a:t>防疫小測驗</a:t>
          </a:r>
          <a:endParaRPr lang="zh-TW" sz="2800" kern="1200"/>
        </a:p>
      </dsp:txBody>
      <dsp:txXfrm>
        <a:off x="5158753" y="1610801"/>
        <a:ext cx="1956539" cy="1304359"/>
      </dsp:txXfrm>
    </dsp:sp>
    <dsp:sp modelId="{B7791693-198B-418D-BB2A-DBFD8B4A4E01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smtClean="0"/>
            <a:t>你的防疫觀念正確嗎？</a:t>
          </a:r>
          <a:endParaRPr lang="zh-TW" sz="1900" kern="1200"/>
        </a:p>
      </dsp:txBody>
      <dsp:txXfrm>
        <a:off x="3483799" y="3410996"/>
        <a:ext cx="922321" cy="922321"/>
      </dsp:txXfrm>
    </dsp:sp>
    <dsp:sp modelId="{65CFF21D-98B0-47F2-910B-4CC04BEB2C8E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smtClean="0"/>
            <a:t>擊敗新冠病毒，健康久久！</a:t>
          </a:r>
          <a:endParaRPr lang="zh-TW" sz="2800" kern="1200"/>
        </a:p>
      </dsp:txBody>
      <dsp:txXfrm>
        <a:off x="4727575" y="3219977"/>
        <a:ext cx="1956539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7030A0"/>
                </a:solidFill>
                <a:latin typeface="文鼎中仿" panose="020B0609010101010101" pitchFamily="49" charset="-120"/>
                <a:ea typeface="文鼎中仿" panose="020B060901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文鼎中仿" panose="020B0609010101010101" pitchFamily="49" charset="-120"/>
                <a:ea typeface="文鼎中仿" panose="020B0609010101010101" pitchFamily="49" charset="-120"/>
                <a:cs typeface="Miriam Mono CLM" panose="02000503000000000000" pitchFamily="2" charset="-79"/>
              </a:defRPr>
            </a:lvl1pPr>
            <a:lvl2pPr>
              <a:defRPr>
                <a:solidFill>
                  <a:srgbClr val="00B0F0"/>
                </a:solidFill>
                <a:latin typeface="文鼎中仿" panose="020B0609010101010101" pitchFamily="49" charset="-120"/>
                <a:ea typeface="文鼎中仿" panose="020B0609010101010101" pitchFamily="49" charset="-120"/>
                <a:cs typeface="Miriam Mono CLM" panose="02000503000000000000" pitchFamily="2" charset="-79"/>
              </a:defRPr>
            </a:lvl2pPr>
            <a:lvl3pPr>
              <a:defRPr>
                <a:solidFill>
                  <a:srgbClr val="00B0F0"/>
                </a:solidFill>
                <a:latin typeface="文鼎中仿" panose="020B0609010101010101" pitchFamily="49" charset="-120"/>
                <a:ea typeface="文鼎中仿" panose="020B0609010101010101" pitchFamily="49" charset="-120"/>
                <a:cs typeface="Miriam Mono CLM" panose="02000503000000000000" pitchFamily="2" charset="-79"/>
              </a:defRPr>
            </a:lvl3pPr>
            <a:lvl4pPr>
              <a:defRPr>
                <a:solidFill>
                  <a:srgbClr val="00B0F0"/>
                </a:solidFill>
                <a:latin typeface="文鼎中仿" panose="020B0609010101010101" pitchFamily="49" charset="-120"/>
                <a:ea typeface="文鼎中仿" panose="020B0609010101010101" pitchFamily="49" charset="-120"/>
                <a:cs typeface="Miriam Mono CLM" panose="02000503000000000000" pitchFamily="2" charset="-79"/>
              </a:defRPr>
            </a:lvl4pPr>
            <a:lvl5pPr>
              <a:defRPr>
                <a:solidFill>
                  <a:srgbClr val="00B0F0"/>
                </a:solidFill>
                <a:latin typeface="文鼎中仿" panose="020B0609010101010101" pitchFamily="49" charset="-120"/>
                <a:ea typeface="文鼎中仿" panose="020B0609010101010101" pitchFamily="49" charset="-120"/>
                <a:cs typeface="Miriam Mono CLM" panose="02000503000000000000" pitchFamily="2" charset="-79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注音體" panose="020B0609010101010101" pitchFamily="49" charset="-120"/>
                <a:ea typeface="文鼎注音體" panose="020B0609010101010101" pitchFamily="49" charset="-120"/>
              </a:rPr>
              <a:t>防疫大作戰</a:t>
            </a:r>
            <a:endParaRPr lang="zh-TW" altLang="en-US" sz="4800" dirty="0">
              <a:latin typeface="文鼎注音體" panose="020B0609010101010101" pitchFamily="49" charset="-120"/>
              <a:ea typeface="文鼎注音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4120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963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保持社交距離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6920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781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文鼎中仿</vt:lpstr>
      <vt:lpstr>文鼎中廣告體</vt:lpstr>
      <vt:lpstr>文鼎注音體</vt:lpstr>
      <vt:lpstr>新細明體</vt:lpstr>
      <vt:lpstr>Arial</vt:lpstr>
      <vt:lpstr>Calibri</vt:lpstr>
      <vt:lpstr>Miriam Mono CLM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51</cp:revision>
  <dcterms:created xsi:type="dcterms:W3CDTF">2014-02-08T16:25:00Z</dcterms:created>
  <dcterms:modified xsi:type="dcterms:W3CDTF">2021-12-02T06:09:04Z</dcterms:modified>
</cp:coreProperties>
</file>