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5695CA-873C-4112-8476-19206BED13F5}" type="doc">
      <dgm:prSet loTypeId="urn:microsoft.com/office/officeart/2005/8/layout/hList7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ED88E95-3DFD-433A-9AB4-BB9E337CD956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1B3644BB-0376-46C7-A240-FEE42659A54C}" type="parTrans" cxnId="{DD4E0748-77B7-45EE-B0DD-88A41164BD26}">
      <dgm:prSet/>
      <dgm:spPr/>
      <dgm:t>
        <a:bodyPr/>
        <a:lstStyle/>
        <a:p>
          <a:endParaRPr lang="zh-TW" altLang="en-US"/>
        </a:p>
      </dgm:t>
    </dgm:pt>
    <dgm:pt modelId="{1F413C1F-3419-477F-9311-9709D9BBD09B}" type="sibTrans" cxnId="{DD4E0748-77B7-45EE-B0DD-88A41164BD26}">
      <dgm:prSet/>
      <dgm:spPr/>
      <dgm:t>
        <a:bodyPr/>
        <a:lstStyle/>
        <a:p>
          <a:endParaRPr lang="zh-TW" altLang="en-US"/>
        </a:p>
      </dgm:t>
    </dgm:pt>
    <dgm:pt modelId="{DDB1F2C3-131D-4AF5-A38B-EC28913EA92F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959F9FF2-7944-45D4-8252-29D95439A23C}" type="parTrans" cxnId="{7EEEF998-A755-473B-B878-7F8098FA29FB}">
      <dgm:prSet/>
      <dgm:spPr/>
      <dgm:t>
        <a:bodyPr/>
        <a:lstStyle/>
        <a:p>
          <a:endParaRPr lang="zh-TW" altLang="en-US"/>
        </a:p>
      </dgm:t>
    </dgm:pt>
    <dgm:pt modelId="{7D910DCC-542B-4AAA-B23F-44D52994C747}" type="sibTrans" cxnId="{7EEEF998-A755-473B-B878-7F8098FA29FB}">
      <dgm:prSet/>
      <dgm:spPr/>
      <dgm:t>
        <a:bodyPr/>
        <a:lstStyle/>
        <a:p>
          <a:endParaRPr lang="zh-TW" altLang="en-US"/>
        </a:p>
      </dgm:t>
    </dgm:pt>
    <dgm:pt modelId="{42B95C8C-D916-4F4C-B731-B0D936EC448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189B47E-CB28-4918-B348-FDF933E883B1}" type="parTrans" cxnId="{FE09AAE9-BC46-46D0-98F0-09AE8274873C}">
      <dgm:prSet/>
      <dgm:spPr/>
      <dgm:t>
        <a:bodyPr/>
        <a:lstStyle/>
        <a:p>
          <a:endParaRPr lang="zh-TW" altLang="en-US"/>
        </a:p>
      </dgm:t>
    </dgm:pt>
    <dgm:pt modelId="{599E7B8C-9818-4755-8942-7D130EE7DB12}" type="sibTrans" cxnId="{FE09AAE9-BC46-46D0-98F0-09AE8274873C}">
      <dgm:prSet/>
      <dgm:spPr/>
      <dgm:t>
        <a:bodyPr/>
        <a:lstStyle/>
        <a:p>
          <a:endParaRPr lang="zh-TW" altLang="en-US"/>
        </a:p>
      </dgm:t>
    </dgm:pt>
    <dgm:pt modelId="{A762AC19-93A9-4731-ACF3-0A0908080B3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40DB23B-1FCA-4058-8989-6089A9F5A02E}" type="parTrans" cxnId="{0A289C14-B342-4F8B-AF2E-F65F1B07CC5D}">
      <dgm:prSet/>
      <dgm:spPr/>
      <dgm:t>
        <a:bodyPr/>
        <a:lstStyle/>
        <a:p>
          <a:endParaRPr lang="zh-TW" altLang="en-US"/>
        </a:p>
      </dgm:t>
    </dgm:pt>
    <dgm:pt modelId="{9CDB82C5-41DF-48BD-A178-06857DDB5E51}" type="sibTrans" cxnId="{0A289C14-B342-4F8B-AF2E-F65F1B07CC5D}">
      <dgm:prSet/>
      <dgm:spPr/>
      <dgm:t>
        <a:bodyPr/>
        <a:lstStyle/>
        <a:p>
          <a:endParaRPr lang="zh-TW" altLang="en-US"/>
        </a:p>
      </dgm:t>
    </dgm:pt>
    <dgm:pt modelId="{B4F59B7F-E59B-4405-B8CC-A82DD6D98DC6}" type="pres">
      <dgm:prSet presAssocID="{435695CA-873C-4112-8476-19206BED13F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E418BC-E536-4794-BB01-A6FF99A07525}" type="pres">
      <dgm:prSet presAssocID="{435695CA-873C-4112-8476-19206BED13F5}" presName="fgShape" presStyleLbl="fgShp" presStyleIdx="0" presStyleCnt="1" custLinFactNeighborX="-6879" custLinFactNeighborY="-57143"/>
      <dgm:spPr/>
      <dgm:t>
        <a:bodyPr/>
        <a:lstStyle/>
        <a:p>
          <a:endParaRPr lang="zh-TW" altLang="en-US"/>
        </a:p>
      </dgm:t>
    </dgm:pt>
    <dgm:pt modelId="{1B1DA3DE-0F53-4E92-86F6-C682E52624B5}" type="pres">
      <dgm:prSet presAssocID="{435695CA-873C-4112-8476-19206BED13F5}" presName="linComp" presStyleCnt="0"/>
      <dgm:spPr/>
      <dgm:t>
        <a:bodyPr/>
        <a:lstStyle/>
        <a:p>
          <a:endParaRPr lang="zh-TW" altLang="en-US"/>
        </a:p>
      </dgm:t>
    </dgm:pt>
    <dgm:pt modelId="{0755AAB6-EAE6-4B64-91EF-EB64D214D17A}" type="pres">
      <dgm:prSet presAssocID="{2ED88E95-3DFD-433A-9AB4-BB9E337CD956}" presName="compNode" presStyleCnt="0"/>
      <dgm:spPr/>
      <dgm:t>
        <a:bodyPr/>
        <a:lstStyle/>
        <a:p>
          <a:endParaRPr lang="zh-TW" altLang="en-US"/>
        </a:p>
      </dgm:t>
    </dgm:pt>
    <dgm:pt modelId="{E23114EB-8866-40E0-83EC-D0B5B782410D}" type="pres">
      <dgm:prSet presAssocID="{2ED88E95-3DFD-433A-9AB4-BB9E337CD956}" presName="bkgdShape" presStyleLbl="node1" presStyleIdx="0" presStyleCnt="4" custLinFactNeighborX="-4847"/>
      <dgm:spPr/>
      <dgm:t>
        <a:bodyPr/>
        <a:lstStyle/>
        <a:p>
          <a:endParaRPr lang="zh-TW" altLang="en-US"/>
        </a:p>
      </dgm:t>
    </dgm:pt>
    <dgm:pt modelId="{69D67E46-7D4B-4230-8795-9A73A10CF13F}" type="pres">
      <dgm:prSet presAssocID="{2ED88E95-3DFD-433A-9AB4-BB9E337CD95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385890-68D9-410E-AB41-3C2E9E664544}" type="pres">
      <dgm:prSet presAssocID="{2ED88E95-3DFD-433A-9AB4-BB9E337CD956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83D755AC-7817-4B77-B695-6B07CA7F1DCD}" type="pres">
      <dgm:prSet presAssocID="{2ED88E95-3DFD-433A-9AB4-BB9E337CD956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850DDF9-697D-4470-AD95-3C5B5DC7B519}" type="pres">
      <dgm:prSet presAssocID="{1F413C1F-3419-477F-9311-9709D9BBD09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2BFB2D-9797-460B-B5FA-0C773930A84D}" type="pres">
      <dgm:prSet presAssocID="{DDB1F2C3-131D-4AF5-A38B-EC28913EA92F}" presName="compNode" presStyleCnt="0"/>
      <dgm:spPr/>
      <dgm:t>
        <a:bodyPr/>
        <a:lstStyle/>
        <a:p>
          <a:endParaRPr lang="zh-TW" altLang="en-US"/>
        </a:p>
      </dgm:t>
    </dgm:pt>
    <dgm:pt modelId="{F143877E-1E7A-44B2-9811-E92C889CAEA7}" type="pres">
      <dgm:prSet presAssocID="{DDB1F2C3-131D-4AF5-A38B-EC28913EA92F}" presName="bkgdShape" presStyleLbl="node1" presStyleIdx="1" presStyleCnt="4" custLinFactNeighborX="-2665"/>
      <dgm:spPr/>
      <dgm:t>
        <a:bodyPr/>
        <a:lstStyle/>
        <a:p>
          <a:endParaRPr lang="zh-TW" altLang="en-US"/>
        </a:p>
      </dgm:t>
    </dgm:pt>
    <dgm:pt modelId="{61F2F25A-BA5E-4A2E-9DE5-7174C756481F}" type="pres">
      <dgm:prSet presAssocID="{DDB1F2C3-131D-4AF5-A38B-EC28913EA92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D5B9BC-68D1-4FF1-8722-5710215B8E79}" type="pres">
      <dgm:prSet presAssocID="{DDB1F2C3-131D-4AF5-A38B-EC28913EA92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E88F08FB-A128-42B0-A20D-AA44D19DC06D}" type="pres">
      <dgm:prSet presAssocID="{DDB1F2C3-131D-4AF5-A38B-EC28913EA92F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5074D30-71AA-4586-8309-509542047D2F}" type="pres">
      <dgm:prSet presAssocID="{7D910DCC-542B-4AAA-B23F-44D52994C74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5008E26-CB32-4000-8FAB-0DC1B282FFE3}" type="pres">
      <dgm:prSet presAssocID="{42B95C8C-D916-4F4C-B731-B0D936EC4488}" presName="compNode" presStyleCnt="0"/>
      <dgm:spPr/>
      <dgm:t>
        <a:bodyPr/>
        <a:lstStyle/>
        <a:p>
          <a:endParaRPr lang="zh-TW" altLang="en-US"/>
        </a:p>
      </dgm:t>
    </dgm:pt>
    <dgm:pt modelId="{9F1478C3-E0D1-4A81-B13F-E64769A6ADA0}" type="pres">
      <dgm:prSet presAssocID="{42B95C8C-D916-4F4C-B731-B0D936EC4488}" presName="bkgdShape" presStyleLbl="node1" presStyleIdx="2" presStyleCnt="4" custLinFactNeighborX="-5454" custLinFactNeighborY="-1667"/>
      <dgm:spPr/>
      <dgm:t>
        <a:bodyPr/>
        <a:lstStyle/>
        <a:p>
          <a:endParaRPr lang="zh-TW" altLang="en-US"/>
        </a:p>
      </dgm:t>
    </dgm:pt>
    <dgm:pt modelId="{8DC5CB07-59D2-456F-9327-FA7421A2357C}" type="pres">
      <dgm:prSet presAssocID="{42B95C8C-D916-4F4C-B731-B0D936EC448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4493A8-0562-41ED-BD0B-92696F87A1E2}" type="pres">
      <dgm:prSet presAssocID="{42B95C8C-D916-4F4C-B731-B0D936EC448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D1D5BAEC-358F-46D8-989B-5F7EC89D0B57}" type="pres">
      <dgm:prSet presAssocID="{42B95C8C-D916-4F4C-B731-B0D936EC4488}" presName="imagNode" presStyleLbl="fgImgPlace1" presStyleIdx="2" presStyleCnt="4" custLinFactNeighborX="8369" custLinFactNeighborY="-567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D803BA-28C7-410E-85AC-5975CB730E8E}" type="pres">
      <dgm:prSet presAssocID="{599E7B8C-9818-4755-8942-7D130EE7DB1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5DE07CF-50D1-484A-B2D0-F6D58BC7709D}" type="pres">
      <dgm:prSet presAssocID="{A762AC19-93A9-4731-ACF3-0A0908080B3D}" presName="compNode" presStyleCnt="0"/>
      <dgm:spPr/>
      <dgm:t>
        <a:bodyPr/>
        <a:lstStyle/>
        <a:p>
          <a:endParaRPr lang="zh-TW" altLang="en-US"/>
        </a:p>
      </dgm:t>
    </dgm:pt>
    <dgm:pt modelId="{953EA820-AE6D-47DB-81A2-A4E77A646A37}" type="pres">
      <dgm:prSet presAssocID="{A762AC19-93A9-4731-ACF3-0A0908080B3D}" presName="bkgdShape" presStyleLbl="node1" presStyleIdx="3" presStyleCnt="4" custLinFactNeighborX="-8480"/>
      <dgm:spPr/>
      <dgm:t>
        <a:bodyPr/>
        <a:lstStyle/>
        <a:p>
          <a:endParaRPr lang="zh-TW" altLang="en-US"/>
        </a:p>
      </dgm:t>
    </dgm:pt>
    <dgm:pt modelId="{210A6249-457C-471B-BB28-B3FAA822FF37}" type="pres">
      <dgm:prSet presAssocID="{A762AC19-93A9-4731-ACF3-0A0908080B3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1CAF21-50BB-4732-9C42-4EBBF0965958}" type="pres">
      <dgm:prSet presAssocID="{A762AC19-93A9-4731-ACF3-0A0908080B3D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4E2CDB4-EAF2-43C6-861A-21E6CC858E5A}" type="pres">
      <dgm:prSet presAssocID="{A762AC19-93A9-4731-ACF3-0A0908080B3D}" presName="imagNode" presStyleLbl="fgImgPlace1" presStyleIdx="3" presStyleCnt="4" custLinFactNeighborX="-12801" custLinFactNeighborY="-415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A289C14-B342-4F8B-AF2E-F65F1B07CC5D}" srcId="{435695CA-873C-4112-8476-19206BED13F5}" destId="{A762AC19-93A9-4731-ACF3-0A0908080B3D}" srcOrd="3" destOrd="0" parTransId="{C40DB23B-1FCA-4058-8989-6089A9F5A02E}" sibTransId="{9CDB82C5-41DF-48BD-A178-06857DDB5E51}"/>
    <dgm:cxn modelId="{94D32C82-8BEA-4088-B0E2-9578AC03411A}" type="presOf" srcId="{435695CA-873C-4112-8476-19206BED13F5}" destId="{B4F59B7F-E59B-4405-B8CC-A82DD6D98DC6}" srcOrd="0" destOrd="0" presId="urn:microsoft.com/office/officeart/2005/8/layout/hList7"/>
    <dgm:cxn modelId="{8CFD49AC-5462-41D3-B86F-679355CF5C84}" type="presOf" srcId="{DDB1F2C3-131D-4AF5-A38B-EC28913EA92F}" destId="{61F2F25A-BA5E-4A2E-9DE5-7174C756481F}" srcOrd="1" destOrd="0" presId="urn:microsoft.com/office/officeart/2005/8/layout/hList7"/>
    <dgm:cxn modelId="{FE09AAE9-BC46-46D0-98F0-09AE8274873C}" srcId="{435695CA-873C-4112-8476-19206BED13F5}" destId="{42B95C8C-D916-4F4C-B731-B0D936EC4488}" srcOrd="2" destOrd="0" parTransId="{F189B47E-CB28-4918-B348-FDF933E883B1}" sibTransId="{599E7B8C-9818-4755-8942-7D130EE7DB12}"/>
    <dgm:cxn modelId="{C549AB53-20EB-4B86-AC5C-98948F90224F}" type="presOf" srcId="{2ED88E95-3DFD-433A-9AB4-BB9E337CD956}" destId="{E23114EB-8866-40E0-83EC-D0B5B782410D}" srcOrd="0" destOrd="0" presId="urn:microsoft.com/office/officeart/2005/8/layout/hList7"/>
    <dgm:cxn modelId="{789F9167-BCA0-44A9-9C7B-D9407FFA9297}" type="presOf" srcId="{2ED88E95-3DFD-433A-9AB4-BB9E337CD956}" destId="{69D67E46-7D4B-4230-8795-9A73A10CF13F}" srcOrd="1" destOrd="0" presId="urn:microsoft.com/office/officeart/2005/8/layout/hList7"/>
    <dgm:cxn modelId="{D2CBF41D-7A94-47DB-9B69-BF7CF193D620}" type="presOf" srcId="{A762AC19-93A9-4731-ACF3-0A0908080B3D}" destId="{953EA820-AE6D-47DB-81A2-A4E77A646A37}" srcOrd="0" destOrd="0" presId="urn:microsoft.com/office/officeart/2005/8/layout/hList7"/>
    <dgm:cxn modelId="{C796A57E-EFB5-43B9-A78D-40A7AD5DEE0E}" type="presOf" srcId="{DDB1F2C3-131D-4AF5-A38B-EC28913EA92F}" destId="{F143877E-1E7A-44B2-9811-E92C889CAEA7}" srcOrd="0" destOrd="0" presId="urn:microsoft.com/office/officeart/2005/8/layout/hList7"/>
    <dgm:cxn modelId="{02FBBCDC-5AC1-4EB1-BB99-1C2EE51EFABA}" type="presOf" srcId="{1F413C1F-3419-477F-9311-9709D9BBD09B}" destId="{B850DDF9-697D-4470-AD95-3C5B5DC7B519}" srcOrd="0" destOrd="0" presId="urn:microsoft.com/office/officeart/2005/8/layout/hList7"/>
    <dgm:cxn modelId="{2F01B79A-A27F-42DC-838D-4C8EB51E3CCD}" type="presOf" srcId="{42B95C8C-D916-4F4C-B731-B0D936EC4488}" destId="{9F1478C3-E0D1-4A81-B13F-E64769A6ADA0}" srcOrd="0" destOrd="0" presId="urn:microsoft.com/office/officeart/2005/8/layout/hList7"/>
    <dgm:cxn modelId="{DD4E0748-77B7-45EE-B0DD-88A41164BD26}" srcId="{435695CA-873C-4112-8476-19206BED13F5}" destId="{2ED88E95-3DFD-433A-9AB4-BB9E337CD956}" srcOrd="0" destOrd="0" parTransId="{1B3644BB-0376-46C7-A240-FEE42659A54C}" sibTransId="{1F413C1F-3419-477F-9311-9709D9BBD09B}"/>
    <dgm:cxn modelId="{F94630C6-A1CC-43D8-82BC-38310A62FDB6}" type="presOf" srcId="{7D910DCC-542B-4AAA-B23F-44D52994C747}" destId="{65074D30-71AA-4586-8309-509542047D2F}" srcOrd="0" destOrd="0" presId="urn:microsoft.com/office/officeart/2005/8/layout/hList7"/>
    <dgm:cxn modelId="{7EEEF998-A755-473B-B878-7F8098FA29FB}" srcId="{435695CA-873C-4112-8476-19206BED13F5}" destId="{DDB1F2C3-131D-4AF5-A38B-EC28913EA92F}" srcOrd="1" destOrd="0" parTransId="{959F9FF2-7944-45D4-8252-29D95439A23C}" sibTransId="{7D910DCC-542B-4AAA-B23F-44D52994C747}"/>
    <dgm:cxn modelId="{BF44BF7A-3F8A-4928-9178-AEECF67B8659}" type="presOf" srcId="{42B95C8C-D916-4F4C-B731-B0D936EC4488}" destId="{8DC5CB07-59D2-456F-9327-FA7421A2357C}" srcOrd="1" destOrd="0" presId="urn:microsoft.com/office/officeart/2005/8/layout/hList7"/>
    <dgm:cxn modelId="{FA8CC15F-80B2-4C04-BFBD-FCC053AC0D62}" type="presOf" srcId="{599E7B8C-9818-4755-8942-7D130EE7DB12}" destId="{F4D803BA-28C7-410E-85AC-5975CB730E8E}" srcOrd="0" destOrd="0" presId="urn:microsoft.com/office/officeart/2005/8/layout/hList7"/>
    <dgm:cxn modelId="{CCB1138D-61C9-4439-B1A6-25732000C994}" type="presOf" srcId="{A762AC19-93A9-4731-ACF3-0A0908080B3D}" destId="{210A6249-457C-471B-BB28-B3FAA822FF37}" srcOrd="1" destOrd="0" presId="urn:microsoft.com/office/officeart/2005/8/layout/hList7"/>
    <dgm:cxn modelId="{3EEDE25E-E777-44C6-9818-FA44E467EB1D}" type="presParOf" srcId="{B4F59B7F-E59B-4405-B8CC-A82DD6D98DC6}" destId="{D5E418BC-E536-4794-BB01-A6FF99A07525}" srcOrd="0" destOrd="0" presId="urn:microsoft.com/office/officeart/2005/8/layout/hList7"/>
    <dgm:cxn modelId="{A20CAA93-9E20-4499-9E9D-412905793649}" type="presParOf" srcId="{B4F59B7F-E59B-4405-B8CC-A82DD6D98DC6}" destId="{1B1DA3DE-0F53-4E92-86F6-C682E52624B5}" srcOrd="1" destOrd="0" presId="urn:microsoft.com/office/officeart/2005/8/layout/hList7"/>
    <dgm:cxn modelId="{FEEA3B41-F386-4377-937B-C1D44A02F4FF}" type="presParOf" srcId="{1B1DA3DE-0F53-4E92-86F6-C682E52624B5}" destId="{0755AAB6-EAE6-4B64-91EF-EB64D214D17A}" srcOrd="0" destOrd="0" presId="urn:microsoft.com/office/officeart/2005/8/layout/hList7"/>
    <dgm:cxn modelId="{885E811C-DA46-4DC3-8729-120AECBBF2C3}" type="presParOf" srcId="{0755AAB6-EAE6-4B64-91EF-EB64D214D17A}" destId="{E23114EB-8866-40E0-83EC-D0B5B782410D}" srcOrd="0" destOrd="0" presId="urn:microsoft.com/office/officeart/2005/8/layout/hList7"/>
    <dgm:cxn modelId="{2E1480EB-3423-4E05-A6DE-2CB6776AF4CB}" type="presParOf" srcId="{0755AAB6-EAE6-4B64-91EF-EB64D214D17A}" destId="{69D67E46-7D4B-4230-8795-9A73A10CF13F}" srcOrd="1" destOrd="0" presId="urn:microsoft.com/office/officeart/2005/8/layout/hList7"/>
    <dgm:cxn modelId="{B2BA3EFC-E148-420B-97F6-890D49421107}" type="presParOf" srcId="{0755AAB6-EAE6-4B64-91EF-EB64D214D17A}" destId="{49385890-68D9-410E-AB41-3C2E9E664544}" srcOrd="2" destOrd="0" presId="urn:microsoft.com/office/officeart/2005/8/layout/hList7"/>
    <dgm:cxn modelId="{47379D86-044A-492A-8EA2-FD79A40A698E}" type="presParOf" srcId="{0755AAB6-EAE6-4B64-91EF-EB64D214D17A}" destId="{83D755AC-7817-4B77-B695-6B07CA7F1DCD}" srcOrd="3" destOrd="0" presId="urn:microsoft.com/office/officeart/2005/8/layout/hList7"/>
    <dgm:cxn modelId="{1DDFCA05-ED2B-4A29-9860-2250BA5CF20B}" type="presParOf" srcId="{1B1DA3DE-0F53-4E92-86F6-C682E52624B5}" destId="{B850DDF9-697D-4470-AD95-3C5B5DC7B519}" srcOrd="1" destOrd="0" presId="urn:microsoft.com/office/officeart/2005/8/layout/hList7"/>
    <dgm:cxn modelId="{F7EAD84E-9BE2-4A36-8963-2EC6F2880248}" type="presParOf" srcId="{1B1DA3DE-0F53-4E92-86F6-C682E52624B5}" destId="{082BFB2D-9797-460B-B5FA-0C773930A84D}" srcOrd="2" destOrd="0" presId="urn:microsoft.com/office/officeart/2005/8/layout/hList7"/>
    <dgm:cxn modelId="{A66B8389-EE52-42B9-BEF1-14A7C4CCA2CC}" type="presParOf" srcId="{082BFB2D-9797-460B-B5FA-0C773930A84D}" destId="{F143877E-1E7A-44B2-9811-E92C889CAEA7}" srcOrd="0" destOrd="0" presId="urn:microsoft.com/office/officeart/2005/8/layout/hList7"/>
    <dgm:cxn modelId="{068F3DDB-6035-4893-B619-E98529039891}" type="presParOf" srcId="{082BFB2D-9797-460B-B5FA-0C773930A84D}" destId="{61F2F25A-BA5E-4A2E-9DE5-7174C756481F}" srcOrd="1" destOrd="0" presId="urn:microsoft.com/office/officeart/2005/8/layout/hList7"/>
    <dgm:cxn modelId="{9A30A748-A0AC-468F-8BDE-591FF29C8675}" type="presParOf" srcId="{082BFB2D-9797-460B-B5FA-0C773930A84D}" destId="{61D5B9BC-68D1-4FF1-8722-5710215B8E79}" srcOrd="2" destOrd="0" presId="urn:microsoft.com/office/officeart/2005/8/layout/hList7"/>
    <dgm:cxn modelId="{21ECA503-AE74-4028-BF7F-DAA6E3E889B7}" type="presParOf" srcId="{082BFB2D-9797-460B-B5FA-0C773930A84D}" destId="{E88F08FB-A128-42B0-A20D-AA44D19DC06D}" srcOrd="3" destOrd="0" presId="urn:microsoft.com/office/officeart/2005/8/layout/hList7"/>
    <dgm:cxn modelId="{A31F9E8F-FDC1-433C-B1EF-997D89BF4CE1}" type="presParOf" srcId="{1B1DA3DE-0F53-4E92-86F6-C682E52624B5}" destId="{65074D30-71AA-4586-8309-509542047D2F}" srcOrd="3" destOrd="0" presId="urn:microsoft.com/office/officeart/2005/8/layout/hList7"/>
    <dgm:cxn modelId="{0442E481-50A4-4289-9C6E-0ABFCFA19415}" type="presParOf" srcId="{1B1DA3DE-0F53-4E92-86F6-C682E52624B5}" destId="{95008E26-CB32-4000-8FAB-0DC1B282FFE3}" srcOrd="4" destOrd="0" presId="urn:microsoft.com/office/officeart/2005/8/layout/hList7"/>
    <dgm:cxn modelId="{C2AB4F4B-A5C1-4A8F-8C7C-CC40EF9615A3}" type="presParOf" srcId="{95008E26-CB32-4000-8FAB-0DC1B282FFE3}" destId="{9F1478C3-E0D1-4A81-B13F-E64769A6ADA0}" srcOrd="0" destOrd="0" presId="urn:microsoft.com/office/officeart/2005/8/layout/hList7"/>
    <dgm:cxn modelId="{40A82666-126C-4A75-93DF-937CF0AE7E29}" type="presParOf" srcId="{95008E26-CB32-4000-8FAB-0DC1B282FFE3}" destId="{8DC5CB07-59D2-456F-9327-FA7421A2357C}" srcOrd="1" destOrd="0" presId="urn:microsoft.com/office/officeart/2005/8/layout/hList7"/>
    <dgm:cxn modelId="{8EA0D68F-3F15-4196-80E7-D1D0D82A3CA2}" type="presParOf" srcId="{95008E26-CB32-4000-8FAB-0DC1B282FFE3}" destId="{CF4493A8-0562-41ED-BD0B-92696F87A1E2}" srcOrd="2" destOrd="0" presId="urn:microsoft.com/office/officeart/2005/8/layout/hList7"/>
    <dgm:cxn modelId="{B43F351F-4117-40F1-A3D9-EB6FA014B785}" type="presParOf" srcId="{95008E26-CB32-4000-8FAB-0DC1B282FFE3}" destId="{D1D5BAEC-358F-46D8-989B-5F7EC89D0B57}" srcOrd="3" destOrd="0" presId="urn:microsoft.com/office/officeart/2005/8/layout/hList7"/>
    <dgm:cxn modelId="{9DA7F899-8EA2-4A68-9DFC-B1C9068E9557}" type="presParOf" srcId="{1B1DA3DE-0F53-4E92-86F6-C682E52624B5}" destId="{F4D803BA-28C7-410E-85AC-5975CB730E8E}" srcOrd="5" destOrd="0" presId="urn:microsoft.com/office/officeart/2005/8/layout/hList7"/>
    <dgm:cxn modelId="{36A83FC1-4C4A-407D-97D9-00F6C026FA2B}" type="presParOf" srcId="{1B1DA3DE-0F53-4E92-86F6-C682E52624B5}" destId="{95DE07CF-50D1-484A-B2D0-F6D58BC7709D}" srcOrd="6" destOrd="0" presId="urn:microsoft.com/office/officeart/2005/8/layout/hList7"/>
    <dgm:cxn modelId="{D5B781D0-0003-40F8-A0C0-907AC10730B7}" type="presParOf" srcId="{95DE07CF-50D1-484A-B2D0-F6D58BC7709D}" destId="{953EA820-AE6D-47DB-81A2-A4E77A646A37}" srcOrd="0" destOrd="0" presId="urn:microsoft.com/office/officeart/2005/8/layout/hList7"/>
    <dgm:cxn modelId="{4FF47EF2-FE83-4193-920E-D3F8DD8AF1BC}" type="presParOf" srcId="{95DE07CF-50D1-484A-B2D0-F6D58BC7709D}" destId="{210A6249-457C-471B-BB28-B3FAA822FF37}" srcOrd="1" destOrd="0" presId="urn:microsoft.com/office/officeart/2005/8/layout/hList7"/>
    <dgm:cxn modelId="{24D480C2-3622-437F-ABC7-9D45EE5A3EB4}" type="presParOf" srcId="{95DE07CF-50D1-484A-B2D0-F6D58BC7709D}" destId="{241CAF21-50BB-4732-9C42-4EBBF0965958}" srcOrd="2" destOrd="0" presId="urn:microsoft.com/office/officeart/2005/8/layout/hList7"/>
    <dgm:cxn modelId="{9BC8C39B-1E1C-49C0-AC07-6A86356F6673}" type="presParOf" srcId="{95DE07CF-50D1-484A-B2D0-F6D58BC7709D}" destId="{D4E2CDB4-EAF2-43C6-861A-21E6CC858E5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DFB5B6-FB8A-4F61-B0A8-1A7814112391}" type="doc">
      <dgm:prSet loTypeId="urn:microsoft.com/office/officeart/2008/layout/BendingPictureCaption" loCatId="picture" qsTypeId="urn:microsoft.com/office/officeart/2005/8/quickstyle/3d9" qsCatId="3D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5F5EC2F1-87BB-4ED2-A6A8-31C7DE0CD50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6C3CFC9-54CC-44EE-8FF5-A3B514678F89}" type="parTrans" cxnId="{CB7AD811-B8B2-431A-90B7-7A4653E594ED}">
      <dgm:prSet/>
      <dgm:spPr/>
      <dgm:t>
        <a:bodyPr/>
        <a:lstStyle/>
        <a:p>
          <a:endParaRPr lang="zh-TW" altLang="en-US"/>
        </a:p>
      </dgm:t>
    </dgm:pt>
    <dgm:pt modelId="{CC6A1A84-3F60-49F5-9DD6-6E9403F44E2C}" type="sibTrans" cxnId="{CB7AD811-B8B2-431A-90B7-7A4653E594ED}">
      <dgm:prSet/>
      <dgm:spPr/>
      <dgm:t>
        <a:bodyPr/>
        <a:lstStyle/>
        <a:p>
          <a:endParaRPr lang="zh-TW" altLang="en-US"/>
        </a:p>
      </dgm:t>
    </dgm:pt>
    <dgm:pt modelId="{80AE8DED-CD64-464D-B892-1FF82FBE135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57DC6B6-7FCF-4778-ACCE-FBA09D0BFD4D}" type="parTrans" cxnId="{CAA5850E-7BC9-4886-9E9C-748CBA9978B2}">
      <dgm:prSet/>
      <dgm:spPr/>
      <dgm:t>
        <a:bodyPr/>
        <a:lstStyle/>
        <a:p>
          <a:endParaRPr lang="zh-TW" altLang="en-US"/>
        </a:p>
      </dgm:t>
    </dgm:pt>
    <dgm:pt modelId="{E5E198D8-70D4-468B-8EBF-869EC713AFA2}" type="sibTrans" cxnId="{CAA5850E-7BC9-4886-9E9C-748CBA9978B2}">
      <dgm:prSet/>
      <dgm:spPr/>
      <dgm:t>
        <a:bodyPr/>
        <a:lstStyle/>
        <a:p>
          <a:endParaRPr lang="zh-TW" altLang="en-US"/>
        </a:p>
      </dgm:t>
    </dgm:pt>
    <dgm:pt modelId="{8565C0A9-84A4-421C-BBBB-5E1DC4C6C70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80C4C05-642F-466A-ABD2-BFE4F9623FA5}" type="parTrans" cxnId="{83B120ED-9E1B-48B2-942D-2CCC4B5C91EF}">
      <dgm:prSet/>
      <dgm:spPr/>
      <dgm:t>
        <a:bodyPr/>
        <a:lstStyle/>
        <a:p>
          <a:endParaRPr lang="zh-TW" altLang="en-US"/>
        </a:p>
      </dgm:t>
    </dgm:pt>
    <dgm:pt modelId="{807168D9-D866-404C-96A7-C7C5C8C55510}" type="sibTrans" cxnId="{83B120ED-9E1B-48B2-942D-2CCC4B5C91EF}">
      <dgm:prSet/>
      <dgm:spPr/>
      <dgm:t>
        <a:bodyPr/>
        <a:lstStyle/>
        <a:p>
          <a:endParaRPr lang="zh-TW" altLang="en-US"/>
        </a:p>
      </dgm:t>
    </dgm:pt>
    <dgm:pt modelId="{ADDB98F9-16A5-422D-9725-89CFD0E0E27A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ED29969-A7C3-4594-B41E-3F9D20FB4B2F}" type="parTrans" cxnId="{2E517957-6A1E-433F-9ED0-E065F33370EE}">
      <dgm:prSet/>
      <dgm:spPr/>
      <dgm:t>
        <a:bodyPr/>
        <a:lstStyle/>
        <a:p>
          <a:endParaRPr lang="zh-TW" altLang="en-US"/>
        </a:p>
      </dgm:t>
    </dgm:pt>
    <dgm:pt modelId="{F0E7EDB5-7C4F-466F-B7E2-B0FB5C55432E}" type="sibTrans" cxnId="{2E517957-6A1E-433F-9ED0-E065F33370EE}">
      <dgm:prSet/>
      <dgm:spPr/>
      <dgm:t>
        <a:bodyPr/>
        <a:lstStyle/>
        <a:p>
          <a:endParaRPr lang="zh-TW" altLang="en-US"/>
        </a:p>
      </dgm:t>
    </dgm:pt>
    <dgm:pt modelId="{01F93B6D-AB86-4674-A6A7-EDC5B1FC7DD3}" type="pres">
      <dgm:prSet presAssocID="{74DFB5B6-FB8A-4F61-B0A8-1A7814112391}" presName="diagram" presStyleCnt="0">
        <dgm:presLayoutVars>
          <dgm:dir/>
        </dgm:presLayoutVars>
      </dgm:prSet>
      <dgm:spPr/>
    </dgm:pt>
    <dgm:pt modelId="{6A57ACB9-3918-4D53-8FC9-161E9B8F076C}" type="pres">
      <dgm:prSet presAssocID="{5F5EC2F1-87BB-4ED2-A6A8-31C7DE0CD500}" presName="composite" presStyleCnt="0"/>
      <dgm:spPr/>
    </dgm:pt>
    <dgm:pt modelId="{806788F6-A89F-4AA9-B201-0C679210B6B5}" type="pres">
      <dgm:prSet presAssocID="{5F5EC2F1-87BB-4ED2-A6A8-31C7DE0CD500}" presName="Image" presStyleLbl="bgShp" presStyleIdx="0" presStyleCnt="2" custLinFactNeighborX="538" custLinFactNeighborY="436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0E60D025-CEBA-4887-AF39-41D9A9FC6DA4}" type="pres">
      <dgm:prSet presAssocID="{5F5EC2F1-87BB-4ED2-A6A8-31C7DE0CD500}" presName="Parent" presStyleLbl="node0" presStyleIdx="0" presStyleCnt="2">
        <dgm:presLayoutVars>
          <dgm:bulletEnabled val="1"/>
        </dgm:presLayoutVars>
      </dgm:prSet>
      <dgm:spPr/>
    </dgm:pt>
    <dgm:pt modelId="{C51B83E8-1965-4738-9489-DF019B3BE4DB}" type="pres">
      <dgm:prSet presAssocID="{CC6A1A84-3F60-49F5-9DD6-6E9403F44E2C}" presName="sibTrans" presStyleCnt="0"/>
      <dgm:spPr/>
    </dgm:pt>
    <dgm:pt modelId="{EB7E286B-A14D-42FE-809B-B62A04B08409}" type="pres">
      <dgm:prSet presAssocID="{8565C0A9-84A4-421C-BBBB-5E1DC4C6C708}" presName="composite" presStyleCnt="0"/>
      <dgm:spPr/>
    </dgm:pt>
    <dgm:pt modelId="{E00E906A-1C4F-49A8-AB91-D5F860259324}" type="pres">
      <dgm:prSet presAssocID="{8565C0A9-84A4-421C-BBBB-5E1DC4C6C708}" presName="Image" presStyleLbl="bgShp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7DB750C0-991E-4FD5-AE44-9EC2E8D84493}" type="pres">
      <dgm:prSet presAssocID="{8565C0A9-84A4-421C-BBBB-5E1DC4C6C708}" presName="Parent" presStyleLbl="node0" presStyleIdx="1" presStyleCnt="2">
        <dgm:presLayoutVars>
          <dgm:bulletEnabled val="1"/>
        </dgm:presLayoutVars>
      </dgm:prSet>
      <dgm:spPr/>
    </dgm:pt>
  </dgm:ptLst>
  <dgm:cxnLst>
    <dgm:cxn modelId="{CAA5850E-7BC9-4886-9E9C-748CBA9978B2}" srcId="{5F5EC2F1-87BB-4ED2-A6A8-31C7DE0CD500}" destId="{80AE8DED-CD64-464D-B892-1FF82FBE1355}" srcOrd="0" destOrd="0" parTransId="{257DC6B6-7FCF-4778-ACCE-FBA09D0BFD4D}" sibTransId="{E5E198D8-70D4-468B-8EBF-869EC713AFA2}"/>
    <dgm:cxn modelId="{B129128E-ED5C-4A1B-9D83-36EE7E2FEEA6}" type="presOf" srcId="{80AE8DED-CD64-464D-B892-1FF82FBE1355}" destId="{0E60D025-CEBA-4887-AF39-41D9A9FC6DA4}" srcOrd="0" destOrd="1" presId="urn:microsoft.com/office/officeart/2008/layout/BendingPictureCaption"/>
    <dgm:cxn modelId="{5A00C850-1BC5-4F5B-A2A0-719BE63537AC}" type="presOf" srcId="{5F5EC2F1-87BB-4ED2-A6A8-31C7DE0CD500}" destId="{0E60D025-CEBA-4887-AF39-41D9A9FC6DA4}" srcOrd="0" destOrd="0" presId="urn:microsoft.com/office/officeart/2008/layout/BendingPictureCaption"/>
    <dgm:cxn modelId="{CB7AD811-B8B2-431A-90B7-7A4653E594ED}" srcId="{74DFB5B6-FB8A-4F61-B0A8-1A7814112391}" destId="{5F5EC2F1-87BB-4ED2-A6A8-31C7DE0CD500}" srcOrd="0" destOrd="0" parTransId="{F6C3CFC9-54CC-44EE-8FF5-A3B514678F89}" sibTransId="{CC6A1A84-3F60-49F5-9DD6-6E9403F44E2C}"/>
    <dgm:cxn modelId="{83B120ED-9E1B-48B2-942D-2CCC4B5C91EF}" srcId="{74DFB5B6-FB8A-4F61-B0A8-1A7814112391}" destId="{8565C0A9-84A4-421C-BBBB-5E1DC4C6C708}" srcOrd="1" destOrd="0" parTransId="{780C4C05-642F-466A-ABD2-BFE4F9623FA5}" sibTransId="{807168D9-D866-404C-96A7-C7C5C8C55510}"/>
    <dgm:cxn modelId="{2E517957-6A1E-433F-9ED0-E065F33370EE}" srcId="{8565C0A9-84A4-421C-BBBB-5E1DC4C6C708}" destId="{ADDB98F9-16A5-422D-9725-89CFD0E0E27A}" srcOrd="0" destOrd="0" parTransId="{3ED29969-A7C3-4594-B41E-3F9D20FB4B2F}" sibTransId="{F0E7EDB5-7C4F-466F-B7E2-B0FB5C55432E}"/>
    <dgm:cxn modelId="{2974998E-7F79-4851-B0C0-B4897CF7F767}" type="presOf" srcId="{8565C0A9-84A4-421C-BBBB-5E1DC4C6C708}" destId="{7DB750C0-991E-4FD5-AE44-9EC2E8D84493}" srcOrd="0" destOrd="0" presId="urn:microsoft.com/office/officeart/2008/layout/BendingPictureCaption"/>
    <dgm:cxn modelId="{A7D6AEB4-0D77-409A-96AE-A0079BF062FF}" type="presOf" srcId="{74DFB5B6-FB8A-4F61-B0A8-1A7814112391}" destId="{01F93B6D-AB86-4674-A6A7-EDC5B1FC7DD3}" srcOrd="0" destOrd="0" presId="urn:microsoft.com/office/officeart/2008/layout/BendingPictureCaption"/>
    <dgm:cxn modelId="{A021A895-D283-4E08-84EA-BF2E4079802B}" type="presOf" srcId="{ADDB98F9-16A5-422D-9725-89CFD0E0E27A}" destId="{7DB750C0-991E-4FD5-AE44-9EC2E8D84493}" srcOrd="0" destOrd="1" presId="urn:microsoft.com/office/officeart/2008/layout/BendingPictureCaption"/>
    <dgm:cxn modelId="{0D026B6C-5510-48AB-A165-49E6BCE1BA31}" type="presParOf" srcId="{01F93B6D-AB86-4674-A6A7-EDC5B1FC7DD3}" destId="{6A57ACB9-3918-4D53-8FC9-161E9B8F076C}" srcOrd="0" destOrd="0" presId="urn:microsoft.com/office/officeart/2008/layout/BendingPictureCaption"/>
    <dgm:cxn modelId="{DA94B818-64DD-44B5-BD46-989B7A29EF85}" type="presParOf" srcId="{6A57ACB9-3918-4D53-8FC9-161E9B8F076C}" destId="{806788F6-A89F-4AA9-B201-0C679210B6B5}" srcOrd="0" destOrd="0" presId="urn:microsoft.com/office/officeart/2008/layout/BendingPictureCaption"/>
    <dgm:cxn modelId="{5E2F3BBE-EE23-4203-8899-C3B0DAE37579}" type="presParOf" srcId="{6A57ACB9-3918-4D53-8FC9-161E9B8F076C}" destId="{0E60D025-CEBA-4887-AF39-41D9A9FC6DA4}" srcOrd="1" destOrd="0" presId="urn:microsoft.com/office/officeart/2008/layout/BendingPictureCaption"/>
    <dgm:cxn modelId="{867BB613-96E8-49F8-97F8-DFB942FEF975}" type="presParOf" srcId="{01F93B6D-AB86-4674-A6A7-EDC5B1FC7DD3}" destId="{C51B83E8-1965-4738-9489-DF019B3BE4DB}" srcOrd="1" destOrd="0" presId="urn:microsoft.com/office/officeart/2008/layout/BendingPictureCaption"/>
    <dgm:cxn modelId="{E7EA2B23-F970-41E9-AF89-46486ED5BC8D}" type="presParOf" srcId="{01F93B6D-AB86-4674-A6A7-EDC5B1FC7DD3}" destId="{EB7E286B-A14D-42FE-809B-B62A04B08409}" srcOrd="2" destOrd="0" presId="urn:microsoft.com/office/officeart/2008/layout/BendingPictureCaption"/>
    <dgm:cxn modelId="{F970D901-69B8-4CD5-B1B1-32B814A59263}" type="presParOf" srcId="{EB7E286B-A14D-42FE-809B-B62A04B08409}" destId="{E00E906A-1C4F-49A8-AB91-D5F860259324}" srcOrd="0" destOrd="0" presId="urn:microsoft.com/office/officeart/2008/layout/BendingPictureCaption"/>
    <dgm:cxn modelId="{1BF2BC82-4CD3-42FC-B060-40740F703139}" type="presParOf" srcId="{EB7E286B-A14D-42FE-809B-B62A04B08409}" destId="{7DB750C0-991E-4FD5-AE44-9EC2E8D84493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4C0D61-D19A-45BC-85D7-1CB6E04B899D}" type="doc">
      <dgm:prSet loTypeId="urn:microsoft.com/office/officeart/2005/8/layout/radial2" loCatId="relationship" qsTypeId="urn:microsoft.com/office/officeart/2005/8/quickstyle/3d7" qsCatId="3D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ADF46BBF-5A14-4B44-AFA1-09878C22A5D1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62B54B0-3516-4F25-A674-F6680205CB14}" type="parTrans" cxnId="{66B0B854-CF16-45EB-869A-A98896685161}">
      <dgm:prSet/>
      <dgm:spPr/>
      <dgm:t>
        <a:bodyPr/>
        <a:lstStyle/>
        <a:p>
          <a:endParaRPr lang="zh-TW" altLang="en-US"/>
        </a:p>
      </dgm:t>
    </dgm:pt>
    <dgm:pt modelId="{4B365FA1-5952-4E94-B423-849D63B76D9A}" type="sibTrans" cxnId="{66B0B854-CF16-45EB-869A-A98896685161}">
      <dgm:prSet/>
      <dgm:spPr/>
      <dgm:t>
        <a:bodyPr/>
        <a:lstStyle/>
        <a:p>
          <a:endParaRPr lang="zh-TW" altLang="en-US"/>
        </a:p>
      </dgm:t>
    </dgm:pt>
    <dgm:pt modelId="{A2B09250-769B-4F9E-BE63-F7195BFF24C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ACE09FB-8EB7-4070-8279-FDB07A35EE1B}" type="parTrans" cxnId="{551E5F51-8849-41CF-9DEF-F89330CAAA48}">
      <dgm:prSet/>
      <dgm:spPr/>
      <dgm:t>
        <a:bodyPr/>
        <a:lstStyle/>
        <a:p>
          <a:endParaRPr lang="zh-TW" altLang="en-US"/>
        </a:p>
      </dgm:t>
    </dgm:pt>
    <dgm:pt modelId="{14BE75D8-77FB-4AA3-B9C0-931B93C0DE64}" type="sibTrans" cxnId="{551E5F51-8849-41CF-9DEF-F89330CAAA48}">
      <dgm:prSet/>
      <dgm:spPr/>
      <dgm:t>
        <a:bodyPr/>
        <a:lstStyle/>
        <a:p>
          <a:endParaRPr lang="zh-TW" altLang="en-US"/>
        </a:p>
      </dgm:t>
    </dgm:pt>
    <dgm:pt modelId="{C2A58380-4A82-499F-8D2D-5557A241FF3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94093DD-6AA4-46B2-A283-8CB8B7B6B306}" type="parTrans" cxnId="{AF8CCB28-AAED-432A-86AB-5D5E1AC3F82D}">
      <dgm:prSet/>
      <dgm:spPr/>
      <dgm:t>
        <a:bodyPr/>
        <a:lstStyle/>
        <a:p>
          <a:endParaRPr lang="zh-TW" altLang="en-US"/>
        </a:p>
      </dgm:t>
    </dgm:pt>
    <dgm:pt modelId="{CC6D2127-E25B-4AE4-9587-849C119860FA}" type="sibTrans" cxnId="{AF8CCB28-AAED-432A-86AB-5D5E1AC3F82D}">
      <dgm:prSet/>
      <dgm:spPr/>
      <dgm:t>
        <a:bodyPr/>
        <a:lstStyle/>
        <a:p>
          <a:endParaRPr lang="zh-TW" altLang="en-US"/>
        </a:p>
      </dgm:t>
    </dgm:pt>
    <dgm:pt modelId="{0684A688-1224-4D55-A483-5C0EF468B3C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EB195937-77AF-4DAD-B7E4-20681E723F6D}" type="parTrans" cxnId="{C51CDE13-0760-466D-A9D5-FBDAF58EF9D1}">
      <dgm:prSet/>
      <dgm:spPr/>
      <dgm:t>
        <a:bodyPr/>
        <a:lstStyle/>
        <a:p>
          <a:endParaRPr lang="zh-TW" altLang="en-US"/>
        </a:p>
      </dgm:t>
    </dgm:pt>
    <dgm:pt modelId="{CC9824BE-2030-4FBE-AB85-A79AA4BCD5AA}" type="sibTrans" cxnId="{C51CDE13-0760-466D-A9D5-FBDAF58EF9D1}">
      <dgm:prSet/>
      <dgm:spPr/>
      <dgm:t>
        <a:bodyPr/>
        <a:lstStyle/>
        <a:p>
          <a:endParaRPr lang="zh-TW" altLang="en-US"/>
        </a:p>
      </dgm:t>
    </dgm:pt>
    <dgm:pt modelId="{6B906315-37D3-4A50-AC4D-F4B75CAE46A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8DEAB07E-509A-4C53-B02F-6FADA0A417E5}" type="parTrans" cxnId="{84D09141-4A06-4B83-85E4-8C00D06AEA03}">
      <dgm:prSet/>
      <dgm:spPr/>
      <dgm:t>
        <a:bodyPr/>
        <a:lstStyle/>
        <a:p>
          <a:endParaRPr lang="zh-TW" altLang="en-US"/>
        </a:p>
      </dgm:t>
    </dgm:pt>
    <dgm:pt modelId="{05CAB2C8-9D1A-4C3C-AE95-BB02125FFA82}" type="sibTrans" cxnId="{84D09141-4A06-4B83-85E4-8C00D06AEA03}">
      <dgm:prSet/>
      <dgm:spPr/>
      <dgm:t>
        <a:bodyPr/>
        <a:lstStyle/>
        <a:p>
          <a:endParaRPr lang="zh-TW" altLang="en-US"/>
        </a:p>
      </dgm:t>
    </dgm:pt>
    <dgm:pt modelId="{40DD10CE-9F47-47F6-A377-3DCCF3A2664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3C344DC-73C8-4B35-A1D1-9922554D646D}" type="parTrans" cxnId="{DBEF7D8A-8C98-4F6B-B4FF-A18C5F8099E2}">
      <dgm:prSet/>
      <dgm:spPr/>
      <dgm:t>
        <a:bodyPr/>
        <a:lstStyle/>
        <a:p>
          <a:endParaRPr lang="zh-TW" altLang="en-US"/>
        </a:p>
      </dgm:t>
    </dgm:pt>
    <dgm:pt modelId="{90C9EC4D-255A-4D16-963E-7BF5576E05CF}" type="sibTrans" cxnId="{DBEF7D8A-8C98-4F6B-B4FF-A18C5F8099E2}">
      <dgm:prSet/>
      <dgm:spPr/>
      <dgm:t>
        <a:bodyPr/>
        <a:lstStyle/>
        <a:p>
          <a:endParaRPr lang="zh-TW" altLang="en-US"/>
        </a:p>
      </dgm:t>
    </dgm:pt>
    <dgm:pt modelId="{CA93265B-E434-4EEA-BE86-EA7E79F56857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6DF60B49-B6B5-485A-A504-18D03B8239CA}" type="parTrans" cxnId="{5BC2EC40-B6F3-48F4-B4B9-D23972D794EA}">
      <dgm:prSet/>
      <dgm:spPr/>
      <dgm:t>
        <a:bodyPr/>
        <a:lstStyle/>
        <a:p>
          <a:endParaRPr lang="zh-TW" altLang="en-US"/>
        </a:p>
      </dgm:t>
    </dgm:pt>
    <dgm:pt modelId="{604B47A8-A315-4055-B47D-5ED42A028BB2}" type="sibTrans" cxnId="{5BC2EC40-B6F3-48F4-B4B9-D23972D794EA}">
      <dgm:prSet/>
      <dgm:spPr/>
      <dgm:t>
        <a:bodyPr/>
        <a:lstStyle/>
        <a:p>
          <a:endParaRPr lang="zh-TW" altLang="en-US"/>
        </a:p>
      </dgm:t>
    </dgm:pt>
    <dgm:pt modelId="{7B72DE53-3C43-4722-98A7-88C4FCA9C55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F6D08EE-2699-42F2-9764-44EF6AA731ED}" type="parTrans" cxnId="{1D6ACCDA-1FEB-4294-B373-15F55AF5FD58}">
      <dgm:prSet/>
      <dgm:spPr/>
      <dgm:t>
        <a:bodyPr/>
        <a:lstStyle/>
        <a:p>
          <a:endParaRPr lang="zh-TW" altLang="en-US"/>
        </a:p>
      </dgm:t>
    </dgm:pt>
    <dgm:pt modelId="{D94F1B79-4731-48F0-975C-73C82633D784}" type="sibTrans" cxnId="{1D6ACCDA-1FEB-4294-B373-15F55AF5FD58}">
      <dgm:prSet/>
      <dgm:spPr/>
      <dgm:t>
        <a:bodyPr/>
        <a:lstStyle/>
        <a:p>
          <a:endParaRPr lang="zh-TW" altLang="en-US"/>
        </a:p>
      </dgm:t>
    </dgm:pt>
    <dgm:pt modelId="{CD22FAFD-D733-4D71-849F-58FAA13E483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E9B663E-7175-4982-A066-60A3A0AE0952}" type="parTrans" cxnId="{2848D757-E55F-447D-9DEC-38554CAB54FE}">
      <dgm:prSet/>
      <dgm:spPr/>
      <dgm:t>
        <a:bodyPr/>
        <a:lstStyle/>
        <a:p>
          <a:endParaRPr lang="zh-TW" altLang="en-US"/>
        </a:p>
      </dgm:t>
    </dgm:pt>
    <dgm:pt modelId="{E3A4BEE3-B0B2-4A0A-BCCC-DD3BBDAC7671}" type="sibTrans" cxnId="{2848D757-E55F-447D-9DEC-38554CAB54FE}">
      <dgm:prSet/>
      <dgm:spPr/>
      <dgm:t>
        <a:bodyPr/>
        <a:lstStyle/>
        <a:p>
          <a:endParaRPr lang="zh-TW" altLang="en-US"/>
        </a:p>
      </dgm:t>
    </dgm:pt>
    <dgm:pt modelId="{8D283F00-DCA7-4DA8-BC1E-3D87CD56BD9F}" type="pres">
      <dgm:prSet presAssocID="{104C0D61-D19A-45BC-85D7-1CB6E04B899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F19F3EE-FEF0-464B-980F-2E0A73C5134E}" type="pres">
      <dgm:prSet presAssocID="{104C0D61-D19A-45BC-85D7-1CB6E04B899D}" presName="cycle" presStyleCnt="0"/>
      <dgm:spPr/>
    </dgm:pt>
    <dgm:pt modelId="{D5D93239-8DDB-4F6E-A62C-810D8217CC33}" type="pres">
      <dgm:prSet presAssocID="{104C0D61-D19A-45BC-85D7-1CB6E04B899D}" presName="centerShape" presStyleCnt="0"/>
      <dgm:spPr/>
    </dgm:pt>
    <dgm:pt modelId="{EAFBC430-AF8D-4FC6-A38A-1D040C8C8A83}" type="pres">
      <dgm:prSet presAssocID="{104C0D61-D19A-45BC-85D7-1CB6E04B899D}" presName="connSite" presStyleLbl="node1" presStyleIdx="0" presStyleCnt="4"/>
      <dgm:spPr/>
    </dgm:pt>
    <dgm:pt modelId="{7D3C851F-6B44-40DB-BD82-EA7694DC0576}" type="pres">
      <dgm:prSet presAssocID="{104C0D61-D19A-45BC-85D7-1CB6E04B899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E1FD9F9-FB11-4474-A4F8-F0E9AC74DBB4}" type="pres">
      <dgm:prSet presAssocID="{E62B54B0-3516-4F25-A674-F6680205CB14}" presName="Name25" presStyleLbl="parChTrans1D1" presStyleIdx="0" presStyleCnt="3"/>
      <dgm:spPr/>
    </dgm:pt>
    <dgm:pt modelId="{58F3FC2A-074A-4748-B8DD-AF4CE010A697}" type="pres">
      <dgm:prSet presAssocID="{ADF46BBF-5A14-4B44-AFA1-09878C22A5D1}" presName="node" presStyleCnt="0"/>
      <dgm:spPr/>
    </dgm:pt>
    <dgm:pt modelId="{4D8886B6-0846-4B8B-A744-F2185A29C0C2}" type="pres">
      <dgm:prSet presAssocID="{ADF46BBF-5A14-4B44-AFA1-09878C22A5D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D3C353B-6254-481A-93BD-C6B0641A8B84}" type="pres">
      <dgm:prSet presAssocID="{ADF46BBF-5A14-4B44-AFA1-09878C22A5D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6EAFD7-F3FC-4FDC-97E0-CDF0FCB4B106}" type="pres">
      <dgm:prSet presAssocID="{EB195937-77AF-4DAD-B7E4-20681E723F6D}" presName="Name25" presStyleLbl="parChTrans1D1" presStyleIdx="1" presStyleCnt="3"/>
      <dgm:spPr/>
    </dgm:pt>
    <dgm:pt modelId="{1245D3FB-2214-4AAD-B364-B82E341D337E}" type="pres">
      <dgm:prSet presAssocID="{0684A688-1224-4D55-A483-5C0EF468B3CC}" presName="node" presStyleCnt="0"/>
      <dgm:spPr/>
    </dgm:pt>
    <dgm:pt modelId="{D0870B6F-9FD4-4CD4-BD07-B18B22E8E9AB}" type="pres">
      <dgm:prSet presAssocID="{0684A688-1224-4D55-A483-5C0EF468B3C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4C80C5-2219-4EF6-8933-6C52F9BECF1D}" type="pres">
      <dgm:prSet presAssocID="{0684A688-1224-4D55-A483-5C0EF468B3C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6C4B28-13A0-4F31-BBC1-79253EF78219}" type="pres">
      <dgm:prSet presAssocID="{6DF60B49-B6B5-485A-A504-18D03B8239CA}" presName="Name25" presStyleLbl="parChTrans1D1" presStyleIdx="2" presStyleCnt="3"/>
      <dgm:spPr/>
    </dgm:pt>
    <dgm:pt modelId="{653608F4-6364-4619-BB30-E8C035466219}" type="pres">
      <dgm:prSet presAssocID="{CA93265B-E434-4EEA-BE86-EA7E79F56857}" presName="node" presStyleCnt="0"/>
      <dgm:spPr/>
    </dgm:pt>
    <dgm:pt modelId="{ADFB1C5D-1FE1-44D3-89E1-8B9C08A6986A}" type="pres">
      <dgm:prSet presAssocID="{CA93265B-E434-4EEA-BE86-EA7E79F5685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7A50C8-8FD4-42C0-8982-592A5C3280CA}" type="pres">
      <dgm:prSet presAssocID="{CA93265B-E434-4EEA-BE86-EA7E79F5685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FFE5E46-0C9A-44DB-922C-187F2B7ADD89}" type="presOf" srcId="{ADF46BBF-5A14-4B44-AFA1-09878C22A5D1}" destId="{4D8886B6-0846-4B8B-A744-F2185A29C0C2}" srcOrd="0" destOrd="0" presId="urn:microsoft.com/office/officeart/2005/8/layout/radial2"/>
    <dgm:cxn modelId="{551E5F51-8849-41CF-9DEF-F89330CAAA48}" srcId="{ADF46BBF-5A14-4B44-AFA1-09878C22A5D1}" destId="{A2B09250-769B-4F9E-BE63-F7195BFF24C1}" srcOrd="0" destOrd="0" parTransId="{7ACE09FB-8EB7-4070-8279-FDB07A35EE1B}" sibTransId="{14BE75D8-77FB-4AA3-B9C0-931B93C0DE64}"/>
    <dgm:cxn modelId="{10F6F7A7-1430-45A1-980A-C5A860FE8024}" type="presOf" srcId="{6B906315-37D3-4A50-AC4D-F4B75CAE46A7}" destId="{164C80C5-2219-4EF6-8933-6C52F9BECF1D}" srcOrd="0" destOrd="0" presId="urn:microsoft.com/office/officeart/2005/8/layout/radial2"/>
    <dgm:cxn modelId="{E8E64E67-005B-4955-89E1-53E88F4B50C7}" type="presOf" srcId="{0684A688-1224-4D55-A483-5C0EF468B3CC}" destId="{D0870B6F-9FD4-4CD4-BD07-B18B22E8E9AB}" srcOrd="0" destOrd="0" presId="urn:microsoft.com/office/officeart/2005/8/layout/radial2"/>
    <dgm:cxn modelId="{AF8CCB28-AAED-432A-86AB-5D5E1AC3F82D}" srcId="{ADF46BBF-5A14-4B44-AFA1-09878C22A5D1}" destId="{C2A58380-4A82-499F-8D2D-5557A241FF3A}" srcOrd="1" destOrd="0" parTransId="{894093DD-6AA4-46B2-A283-8CB8B7B6B306}" sibTransId="{CC6D2127-E25B-4AE4-9587-849C119860FA}"/>
    <dgm:cxn modelId="{0B8D89AD-55D8-49CA-920F-FB0B13222F66}" type="presOf" srcId="{A2B09250-769B-4F9E-BE63-F7195BFF24C1}" destId="{6D3C353B-6254-481A-93BD-C6B0641A8B84}" srcOrd="0" destOrd="0" presId="urn:microsoft.com/office/officeart/2005/8/layout/radial2"/>
    <dgm:cxn modelId="{192E6920-1D4C-4B40-A9CF-A36830C371A7}" type="presOf" srcId="{E62B54B0-3516-4F25-A674-F6680205CB14}" destId="{6E1FD9F9-FB11-4474-A4F8-F0E9AC74DBB4}" srcOrd="0" destOrd="0" presId="urn:microsoft.com/office/officeart/2005/8/layout/radial2"/>
    <dgm:cxn modelId="{93F211A9-88C6-4F4B-BC70-08E28D53E847}" type="presOf" srcId="{40DD10CE-9F47-47F6-A377-3DCCF3A26647}" destId="{164C80C5-2219-4EF6-8933-6C52F9BECF1D}" srcOrd="0" destOrd="1" presId="urn:microsoft.com/office/officeart/2005/8/layout/radial2"/>
    <dgm:cxn modelId="{C6DB35D5-EE43-42EF-8BC0-865DA086C4D7}" type="presOf" srcId="{EB195937-77AF-4DAD-B7E4-20681E723F6D}" destId="{E66EAFD7-F3FC-4FDC-97E0-CDF0FCB4B106}" srcOrd="0" destOrd="0" presId="urn:microsoft.com/office/officeart/2005/8/layout/radial2"/>
    <dgm:cxn modelId="{66B0B854-CF16-45EB-869A-A98896685161}" srcId="{104C0D61-D19A-45BC-85D7-1CB6E04B899D}" destId="{ADF46BBF-5A14-4B44-AFA1-09878C22A5D1}" srcOrd="0" destOrd="0" parTransId="{E62B54B0-3516-4F25-A674-F6680205CB14}" sibTransId="{4B365FA1-5952-4E94-B423-849D63B76D9A}"/>
    <dgm:cxn modelId="{DBEF7D8A-8C98-4F6B-B4FF-A18C5F8099E2}" srcId="{0684A688-1224-4D55-A483-5C0EF468B3CC}" destId="{40DD10CE-9F47-47F6-A377-3DCCF3A26647}" srcOrd="1" destOrd="0" parTransId="{A3C344DC-73C8-4B35-A1D1-9922554D646D}" sibTransId="{90C9EC4D-255A-4D16-963E-7BF5576E05CF}"/>
    <dgm:cxn modelId="{8FD4D54E-5A85-406C-B3CC-311199F800E1}" type="presOf" srcId="{104C0D61-D19A-45BC-85D7-1CB6E04B899D}" destId="{8D283F00-DCA7-4DA8-BC1E-3D87CD56BD9F}" srcOrd="0" destOrd="0" presId="urn:microsoft.com/office/officeart/2005/8/layout/radial2"/>
    <dgm:cxn modelId="{36924420-CDAE-45AB-B2F6-FC6C8F3B95E6}" type="presOf" srcId="{7B72DE53-3C43-4722-98A7-88C4FCA9C556}" destId="{B87A50C8-8FD4-42C0-8982-592A5C3280CA}" srcOrd="0" destOrd="0" presId="urn:microsoft.com/office/officeart/2005/8/layout/radial2"/>
    <dgm:cxn modelId="{E96A6CF7-2AF8-449F-ADE2-A2A753E3A380}" type="presOf" srcId="{C2A58380-4A82-499F-8D2D-5557A241FF3A}" destId="{6D3C353B-6254-481A-93BD-C6B0641A8B84}" srcOrd="0" destOrd="1" presId="urn:microsoft.com/office/officeart/2005/8/layout/radial2"/>
    <dgm:cxn modelId="{1D6ACCDA-1FEB-4294-B373-15F55AF5FD58}" srcId="{CA93265B-E434-4EEA-BE86-EA7E79F56857}" destId="{7B72DE53-3C43-4722-98A7-88C4FCA9C556}" srcOrd="0" destOrd="0" parTransId="{7F6D08EE-2699-42F2-9764-44EF6AA731ED}" sibTransId="{D94F1B79-4731-48F0-975C-73C82633D784}"/>
    <dgm:cxn modelId="{8B0F3912-54E8-4947-93F6-D260F662E1B7}" type="presOf" srcId="{CA93265B-E434-4EEA-BE86-EA7E79F56857}" destId="{ADFB1C5D-1FE1-44D3-89E1-8B9C08A6986A}" srcOrd="0" destOrd="0" presId="urn:microsoft.com/office/officeart/2005/8/layout/radial2"/>
    <dgm:cxn modelId="{C51CDE13-0760-466D-A9D5-FBDAF58EF9D1}" srcId="{104C0D61-D19A-45BC-85D7-1CB6E04B899D}" destId="{0684A688-1224-4D55-A483-5C0EF468B3CC}" srcOrd="1" destOrd="0" parTransId="{EB195937-77AF-4DAD-B7E4-20681E723F6D}" sibTransId="{CC9824BE-2030-4FBE-AB85-A79AA4BCD5AA}"/>
    <dgm:cxn modelId="{F641DCB8-AD10-4DB0-B324-827C3DCB0A8B}" type="presOf" srcId="{CD22FAFD-D733-4D71-849F-58FAA13E4830}" destId="{B87A50C8-8FD4-42C0-8982-592A5C3280CA}" srcOrd="0" destOrd="1" presId="urn:microsoft.com/office/officeart/2005/8/layout/radial2"/>
    <dgm:cxn modelId="{84D09141-4A06-4B83-85E4-8C00D06AEA03}" srcId="{0684A688-1224-4D55-A483-5C0EF468B3CC}" destId="{6B906315-37D3-4A50-AC4D-F4B75CAE46A7}" srcOrd="0" destOrd="0" parTransId="{8DEAB07E-509A-4C53-B02F-6FADA0A417E5}" sibTransId="{05CAB2C8-9D1A-4C3C-AE95-BB02125FFA82}"/>
    <dgm:cxn modelId="{F7874981-EAB4-4F3B-9311-0B15FE2B9BEC}" type="presOf" srcId="{6DF60B49-B6B5-485A-A504-18D03B8239CA}" destId="{236C4B28-13A0-4F31-BBC1-79253EF78219}" srcOrd="0" destOrd="0" presId="urn:microsoft.com/office/officeart/2005/8/layout/radial2"/>
    <dgm:cxn modelId="{5BC2EC40-B6F3-48F4-B4B9-D23972D794EA}" srcId="{104C0D61-D19A-45BC-85D7-1CB6E04B899D}" destId="{CA93265B-E434-4EEA-BE86-EA7E79F56857}" srcOrd="2" destOrd="0" parTransId="{6DF60B49-B6B5-485A-A504-18D03B8239CA}" sibTransId="{604B47A8-A315-4055-B47D-5ED42A028BB2}"/>
    <dgm:cxn modelId="{2848D757-E55F-447D-9DEC-38554CAB54FE}" srcId="{CA93265B-E434-4EEA-BE86-EA7E79F56857}" destId="{CD22FAFD-D733-4D71-849F-58FAA13E4830}" srcOrd="1" destOrd="0" parTransId="{CE9B663E-7175-4982-A066-60A3A0AE0952}" sibTransId="{E3A4BEE3-B0B2-4A0A-BCCC-DD3BBDAC7671}"/>
    <dgm:cxn modelId="{BF3BA1A1-9799-410E-B30C-C99B09C11D1F}" type="presParOf" srcId="{8D283F00-DCA7-4DA8-BC1E-3D87CD56BD9F}" destId="{4F19F3EE-FEF0-464B-980F-2E0A73C5134E}" srcOrd="0" destOrd="0" presId="urn:microsoft.com/office/officeart/2005/8/layout/radial2"/>
    <dgm:cxn modelId="{CA3D23BD-5207-4406-8C4A-1FB08F158CF7}" type="presParOf" srcId="{4F19F3EE-FEF0-464B-980F-2E0A73C5134E}" destId="{D5D93239-8DDB-4F6E-A62C-810D8217CC33}" srcOrd="0" destOrd="0" presId="urn:microsoft.com/office/officeart/2005/8/layout/radial2"/>
    <dgm:cxn modelId="{7897EBC1-7FB0-46BE-A3A3-5D0D63FD0308}" type="presParOf" srcId="{D5D93239-8DDB-4F6E-A62C-810D8217CC33}" destId="{EAFBC430-AF8D-4FC6-A38A-1D040C8C8A83}" srcOrd="0" destOrd="0" presId="urn:microsoft.com/office/officeart/2005/8/layout/radial2"/>
    <dgm:cxn modelId="{EB61C970-4E16-47FD-A55C-9DDB7F921BC9}" type="presParOf" srcId="{D5D93239-8DDB-4F6E-A62C-810D8217CC33}" destId="{7D3C851F-6B44-40DB-BD82-EA7694DC0576}" srcOrd="1" destOrd="0" presId="urn:microsoft.com/office/officeart/2005/8/layout/radial2"/>
    <dgm:cxn modelId="{F9337942-FAB5-44F2-835C-26E95DEA9529}" type="presParOf" srcId="{4F19F3EE-FEF0-464B-980F-2E0A73C5134E}" destId="{6E1FD9F9-FB11-4474-A4F8-F0E9AC74DBB4}" srcOrd="1" destOrd="0" presId="urn:microsoft.com/office/officeart/2005/8/layout/radial2"/>
    <dgm:cxn modelId="{B59851D7-3564-4017-B515-6EFF36763FCC}" type="presParOf" srcId="{4F19F3EE-FEF0-464B-980F-2E0A73C5134E}" destId="{58F3FC2A-074A-4748-B8DD-AF4CE010A697}" srcOrd="2" destOrd="0" presId="urn:microsoft.com/office/officeart/2005/8/layout/radial2"/>
    <dgm:cxn modelId="{100EC07F-3171-4E5D-8B34-26D982CEA1FF}" type="presParOf" srcId="{58F3FC2A-074A-4748-B8DD-AF4CE010A697}" destId="{4D8886B6-0846-4B8B-A744-F2185A29C0C2}" srcOrd="0" destOrd="0" presId="urn:microsoft.com/office/officeart/2005/8/layout/radial2"/>
    <dgm:cxn modelId="{958C35B9-E146-4547-AA03-05FD397D1D19}" type="presParOf" srcId="{58F3FC2A-074A-4748-B8DD-AF4CE010A697}" destId="{6D3C353B-6254-481A-93BD-C6B0641A8B84}" srcOrd="1" destOrd="0" presId="urn:microsoft.com/office/officeart/2005/8/layout/radial2"/>
    <dgm:cxn modelId="{31949B26-7421-4156-B5CC-83CF650CC631}" type="presParOf" srcId="{4F19F3EE-FEF0-464B-980F-2E0A73C5134E}" destId="{E66EAFD7-F3FC-4FDC-97E0-CDF0FCB4B106}" srcOrd="3" destOrd="0" presId="urn:microsoft.com/office/officeart/2005/8/layout/radial2"/>
    <dgm:cxn modelId="{8D0F9121-9D1A-4C26-AAE2-97528C9012AE}" type="presParOf" srcId="{4F19F3EE-FEF0-464B-980F-2E0A73C5134E}" destId="{1245D3FB-2214-4AAD-B364-B82E341D337E}" srcOrd="4" destOrd="0" presId="urn:microsoft.com/office/officeart/2005/8/layout/radial2"/>
    <dgm:cxn modelId="{D8FA697B-35A3-4605-82B4-5F08697873D8}" type="presParOf" srcId="{1245D3FB-2214-4AAD-B364-B82E341D337E}" destId="{D0870B6F-9FD4-4CD4-BD07-B18B22E8E9AB}" srcOrd="0" destOrd="0" presId="urn:microsoft.com/office/officeart/2005/8/layout/radial2"/>
    <dgm:cxn modelId="{50A0FA9F-BB4C-42B6-9114-E7955347ACC1}" type="presParOf" srcId="{1245D3FB-2214-4AAD-B364-B82E341D337E}" destId="{164C80C5-2219-4EF6-8933-6C52F9BECF1D}" srcOrd="1" destOrd="0" presId="urn:microsoft.com/office/officeart/2005/8/layout/radial2"/>
    <dgm:cxn modelId="{5B51C5CD-04B5-4C78-B42A-B35FDCBF8EAE}" type="presParOf" srcId="{4F19F3EE-FEF0-464B-980F-2E0A73C5134E}" destId="{236C4B28-13A0-4F31-BBC1-79253EF78219}" srcOrd="5" destOrd="0" presId="urn:microsoft.com/office/officeart/2005/8/layout/radial2"/>
    <dgm:cxn modelId="{8C7AAF2B-F380-4288-82ED-48D6E17CAC66}" type="presParOf" srcId="{4F19F3EE-FEF0-464B-980F-2E0A73C5134E}" destId="{653608F4-6364-4619-BB30-E8C035466219}" srcOrd="6" destOrd="0" presId="urn:microsoft.com/office/officeart/2005/8/layout/radial2"/>
    <dgm:cxn modelId="{6A2488A3-6440-42F1-954F-31613192BA4A}" type="presParOf" srcId="{653608F4-6364-4619-BB30-E8C035466219}" destId="{ADFB1C5D-1FE1-44D3-89E1-8B9C08A6986A}" srcOrd="0" destOrd="0" presId="urn:microsoft.com/office/officeart/2005/8/layout/radial2"/>
    <dgm:cxn modelId="{C2CA85DE-C104-4689-99F9-09A8B894070B}" type="presParOf" srcId="{653608F4-6364-4619-BB30-E8C035466219}" destId="{B87A50C8-8FD4-42C0-8982-592A5C3280C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114EB-8866-40E0-83EC-D0B5B782410D}">
      <dsp:nvSpPr>
        <dsp:cNvPr id="0" name=""/>
        <dsp:cNvSpPr/>
      </dsp:nvSpPr>
      <dsp:spPr>
        <a:xfrm>
          <a:off x="0" y="0"/>
          <a:ext cx="2122268" cy="46805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雙手肥皂清潔，搓洗</a:t>
          </a:r>
          <a:r>
            <a:rPr lang="en-US" sz="2900" kern="1200" dirty="0" smtClean="0"/>
            <a:t>40~60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>
        <a:off x="0" y="1872208"/>
        <a:ext cx="2122268" cy="1872208"/>
      </dsp:txXfrm>
    </dsp:sp>
    <dsp:sp modelId="{83D755AC-7817-4B77-B695-6B07CA7F1DCD}">
      <dsp:nvSpPr>
        <dsp:cNvPr id="0" name=""/>
        <dsp:cNvSpPr/>
      </dsp:nvSpPr>
      <dsp:spPr>
        <a:xfrm>
          <a:off x="283852" y="280831"/>
          <a:ext cx="1558613" cy="155861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143877E-1E7A-44B2-9811-E92C889CAEA7}">
      <dsp:nvSpPr>
        <dsp:cNvPr id="0" name=""/>
        <dsp:cNvSpPr/>
      </dsp:nvSpPr>
      <dsp:spPr>
        <a:xfrm>
          <a:off x="2131402" y="0"/>
          <a:ext cx="2122268" cy="46805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口罩要遮住口鼻、蓋住下巴  </a:t>
          </a:r>
          <a:endParaRPr lang="zh-TW" sz="2900" kern="1200" dirty="0"/>
        </a:p>
      </dsp:txBody>
      <dsp:txXfrm>
        <a:off x="2131402" y="1872208"/>
        <a:ext cx="2122268" cy="1872208"/>
      </dsp:txXfrm>
    </dsp:sp>
    <dsp:sp modelId="{E88F08FB-A128-42B0-A20D-AA44D19DC06D}">
      <dsp:nvSpPr>
        <dsp:cNvPr id="0" name=""/>
        <dsp:cNvSpPr/>
      </dsp:nvSpPr>
      <dsp:spPr>
        <a:xfrm>
          <a:off x="2469788" y="280831"/>
          <a:ext cx="1558613" cy="155861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F1478C3-E0D1-4A81-B13F-E64769A6ADA0}">
      <dsp:nvSpPr>
        <dsp:cNvPr id="0" name=""/>
        <dsp:cNvSpPr/>
      </dsp:nvSpPr>
      <dsp:spPr>
        <a:xfrm>
          <a:off x="4258149" y="0"/>
          <a:ext cx="2122268" cy="46805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噴</a:t>
          </a:r>
          <a:r>
            <a:rPr lang="en-US" sz="2900" kern="1200" smtClean="0"/>
            <a:t>75%</a:t>
          </a:r>
          <a:r>
            <a:rPr lang="zh-TW" sz="2900" kern="1200" smtClean="0"/>
            <a:t>酒精搓洗雙手</a:t>
          </a:r>
          <a:r>
            <a:rPr lang="en-US" sz="2900" kern="1200" smtClean="0"/>
            <a:t>20-30</a:t>
          </a:r>
          <a:r>
            <a:rPr lang="zh-TW" sz="2900" kern="1200" smtClean="0"/>
            <a:t>秒</a:t>
          </a:r>
          <a:endParaRPr lang="zh-TW" sz="2900" kern="1200"/>
        </a:p>
      </dsp:txBody>
      <dsp:txXfrm>
        <a:off x="4258149" y="1872208"/>
        <a:ext cx="2122268" cy="1872208"/>
      </dsp:txXfrm>
    </dsp:sp>
    <dsp:sp modelId="{D1D5BAEC-358F-46D8-989B-5F7EC89D0B57}">
      <dsp:nvSpPr>
        <dsp:cNvPr id="0" name=""/>
        <dsp:cNvSpPr/>
      </dsp:nvSpPr>
      <dsp:spPr>
        <a:xfrm>
          <a:off x="4786165" y="192348"/>
          <a:ext cx="1558613" cy="1558613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53EA820-AE6D-47DB-81A2-A4E77A646A37}">
      <dsp:nvSpPr>
        <dsp:cNvPr id="0" name=""/>
        <dsp:cNvSpPr/>
      </dsp:nvSpPr>
      <dsp:spPr>
        <a:xfrm>
          <a:off x="6379865" y="0"/>
          <a:ext cx="2122268" cy="46805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有發燒、呼吸道症狀速就醫</a:t>
          </a:r>
          <a:endParaRPr lang="zh-TW" sz="2900" kern="1200"/>
        </a:p>
      </dsp:txBody>
      <dsp:txXfrm>
        <a:off x="6379865" y="1872208"/>
        <a:ext cx="2122268" cy="1872208"/>
      </dsp:txXfrm>
    </dsp:sp>
    <dsp:sp modelId="{D4E2CDB4-EAF2-43C6-861A-21E6CC858E5A}">
      <dsp:nvSpPr>
        <dsp:cNvPr id="0" name=""/>
        <dsp:cNvSpPr/>
      </dsp:nvSpPr>
      <dsp:spPr>
        <a:xfrm>
          <a:off x="6642143" y="216024"/>
          <a:ext cx="1558613" cy="1558613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5E418BC-E536-4794-BB01-A6FF99A07525}">
      <dsp:nvSpPr>
        <dsp:cNvPr id="0" name=""/>
        <dsp:cNvSpPr/>
      </dsp:nvSpPr>
      <dsp:spPr>
        <a:xfrm>
          <a:off x="0" y="3343227"/>
          <a:ext cx="7989396" cy="70207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788F6-A89F-4AA9-B201-0C679210B6B5}">
      <dsp:nvSpPr>
        <dsp:cNvPr id="0" name=""/>
        <dsp:cNvSpPr/>
      </dsp:nvSpPr>
      <dsp:spPr>
        <a:xfrm>
          <a:off x="19464" y="812561"/>
          <a:ext cx="3605708" cy="266460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0D025-CEBA-4887-AF39-41D9A9FC6DA4}">
      <dsp:nvSpPr>
        <dsp:cNvPr id="0" name=""/>
        <dsp:cNvSpPr/>
      </dsp:nvSpPr>
      <dsp:spPr>
        <a:xfrm>
          <a:off x="728878" y="2877633"/>
          <a:ext cx="3107047" cy="746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  <a:sp3d extrusionH="28000" prstMaterial="matte"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室外至少</a:t>
          </a:r>
          <a:r>
            <a:rPr lang="en-US" sz="2300" kern="1200" smtClean="0"/>
            <a:t>1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大約</a:t>
          </a:r>
          <a:r>
            <a:rPr lang="en-US" sz="1800" kern="1200" smtClean="0"/>
            <a:t>3</a:t>
          </a:r>
          <a:r>
            <a:rPr lang="zh-TW" sz="1800" kern="1200" smtClean="0"/>
            <a:t>個步伐</a:t>
          </a:r>
          <a:endParaRPr lang="zh-TW" sz="1800" kern="1200"/>
        </a:p>
      </dsp:txBody>
      <dsp:txXfrm>
        <a:off x="728878" y="2877633"/>
        <a:ext cx="3107047" cy="746675"/>
      </dsp:txXfrm>
    </dsp:sp>
    <dsp:sp modelId="{E00E906A-1C4F-49A8-AB91-D5F860259324}">
      <dsp:nvSpPr>
        <dsp:cNvPr id="0" name=""/>
        <dsp:cNvSpPr/>
      </dsp:nvSpPr>
      <dsp:spPr>
        <a:xfrm>
          <a:off x="4393674" y="696171"/>
          <a:ext cx="3605708" cy="266460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750C0-991E-4FD5-AE44-9EC2E8D84493}">
      <dsp:nvSpPr>
        <dsp:cNvPr id="0" name=""/>
        <dsp:cNvSpPr/>
      </dsp:nvSpPr>
      <dsp:spPr>
        <a:xfrm>
          <a:off x="5122487" y="2877633"/>
          <a:ext cx="3107047" cy="746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  <a:sp3d extrusionH="28000" prstMaterial="matte"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室內至少</a:t>
          </a:r>
          <a:r>
            <a:rPr lang="en-US" sz="2300" kern="1200" smtClean="0"/>
            <a:t>1.5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大約手臂的兩倍長</a:t>
          </a:r>
          <a:endParaRPr lang="zh-TW" sz="1800" kern="1200"/>
        </a:p>
      </dsp:txBody>
      <dsp:txXfrm>
        <a:off x="5122487" y="2877633"/>
        <a:ext cx="3107047" cy="746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6C4B28-13A0-4F31-BBC1-79253EF78219}">
      <dsp:nvSpPr>
        <dsp:cNvPr id="0" name=""/>
        <dsp:cNvSpPr/>
      </dsp:nvSpPr>
      <dsp:spPr>
        <a:xfrm rot="2562376">
          <a:off x="3055098" y="3466951"/>
          <a:ext cx="747600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747600" y="242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6EAFD7-F3FC-4FDC-97E0-CDF0FCB4B106}">
      <dsp:nvSpPr>
        <dsp:cNvPr id="0" name=""/>
        <dsp:cNvSpPr/>
      </dsp:nvSpPr>
      <dsp:spPr>
        <a:xfrm>
          <a:off x="3154214" y="2446370"/>
          <a:ext cx="831335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831335" y="242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FD9F9-FB11-4474-A4F8-F0E9AC74DBB4}">
      <dsp:nvSpPr>
        <dsp:cNvPr id="0" name=""/>
        <dsp:cNvSpPr/>
      </dsp:nvSpPr>
      <dsp:spPr>
        <a:xfrm rot="19037624">
          <a:off x="3055098" y="1425788"/>
          <a:ext cx="747600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747600" y="242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C851F-6B44-40DB-BD82-EA7694DC0576}">
      <dsp:nvSpPr>
        <dsp:cNvPr id="0" name=""/>
        <dsp:cNvSpPr/>
      </dsp:nvSpPr>
      <dsp:spPr>
        <a:xfrm>
          <a:off x="1135909" y="1283345"/>
          <a:ext cx="2374477" cy="237447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D8886B6-0846-4B8B-A744-F2185A29C0C2}">
      <dsp:nvSpPr>
        <dsp:cNvPr id="0" name=""/>
        <dsp:cNvSpPr/>
      </dsp:nvSpPr>
      <dsp:spPr>
        <a:xfrm>
          <a:off x="3514697" y="993"/>
          <a:ext cx="1424686" cy="14246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衛福部疾管署</a:t>
          </a:r>
          <a:endParaRPr lang="zh-TW" sz="2500" kern="1200" dirty="0"/>
        </a:p>
      </dsp:txBody>
      <dsp:txXfrm>
        <a:off x="3723337" y="209633"/>
        <a:ext cx="1007406" cy="1007406"/>
      </dsp:txXfrm>
    </dsp:sp>
    <dsp:sp modelId="{6D3C353B-6254-481A-93BD-C6B0641A8B84}">
      <dsp:nvSpPr>
        <dsp:cNvPr id="0" name=""/>
        <dsp:cNvSpPr/>
      </dsp:nvSpPr>
      <dsp:spPr>
        <a:xfrm>
          <a:off x="5081852" y="993"/>
          <a:ext cx="2137029" cy="1424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掌握最新疫情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smtClean="0"/>
            <a:t>了解防疫議題</a:t>
          </a:r>
          <a:endParaRPr lang="zh-TW" sz="2200" kern="1200"/>
        </a:p>
      </dsp:txBody>
      <dsp:txXfrm>
        <a:off x="5081852" y="993"/>
        <a:ext cx="2137029" cy="1424686"/>
      </dsp:txXfrm>
    </dsp:sp>
    <dsp:sp modelId="{D0870B6F-9FD4-4CD4-BD07-B18B22E8E9AB}">
      <dsp:nvSpPr>
        <dsp:cNvPr id="0" name=""/>
        <dsp:cNvSpPr/>
      </dsp:nvSpPr>
      <dsp:spPr>
        <a:xfrm>
          <a:off x="3985550" y="1758240"/>
          <a:ext cx="1424686" cy="14246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防疫小測驗</a:t>
          </a:r>
          <a:endParaRPr lang="zh-TW" sz="2500" kern="1200" dirty="0"/>
        </a:p>
      </dsp:txBody>
      <dsp:txXfrm>
        <a:off x="4194190" y="1966880"/>
        <a:ext cx="1007406" cy="1007406"/>
      </dsp:txXfrm>
    </dsp:sp>
    <dsp:sp modelId="{164C80C5-2219-4EF6-8933-6C52F9BECF1D}">
      <dsp:nvSpPr>
        <dsp:cNvPr id="0" name=""/>
        <dsp:cNvSpPr/>
      </dsp:nvSpPr>
      <dsp:spPr>
        <a:xfrm>
          <a:off x="5552705" y="1758240"/>
          <a:ext cx="2137029" cy="1424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smtClean="0"/>
            <a:t>你的防疫觀念正確嗎？</a:t>
          </a:r>
          <a:endParaRPr lang="zh-TW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擊敗新冠病毒，健康久久！</a:t>
          </a:r>
          <a:endParaRPr lang="zh-TW" sz="2200" kern="1200" dirty="0"/>
        </a:p>
      </dsp:txBody>
      <dsp:txXfrm>
        <a:off x="5552705" y="1758240"/>
        <a:ext cx="2137029" cy="1424686"/>
      </dsp:txXfrm>
    </dsp:sp>
    <dsp:sp modelId="{ADFB1C5D-1FE1-44D3-89E1-8B9C08A6986A}">
      <dsp:nvSpPr>
        <dsp:cNvPr id="0" name=""/>
        <dsp:cNvSpPr/>
      </dsp:nvSpPr>
      <dsp:spPr>
        <a:xfrm>
          <a:off x="3514697" y="3515488"/>
          <a:ext cx="1424686" cy="14246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防疫影片</a:t>
          </a:r>
          <a:endParaRPr lang="zh-TW" altLang="en-US" sz="2500" kern="1200" dirty="0"/>
        </a:p>
      </dsp:txBody>
      <dsp:txXfrm>
        <a:off x="3723337" y="3724128"/>
        <a:ext cx="1007406" cy="1007406"/>
      </dsp:txXfrm>
    </dsp:sp>
    <dsp:sp modelId="{B87A50C8-8FD4-42C0-8982-592A5C3280CA}">
      <dsp:nvSpPr>
        <dsp:cNvPr id="0" name=""/>
        <dsp:cNvSpPr/>
      </dsp:nvSpPr>
      <dsp:spPr>
        <a:xfrm>
          <a:off x="5081852" y="3515488"/>
          <a:ext cx="2137029" cy="1424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/>
            <a:t>觀賞防疫影片</a:t>
          </a:r>
          <a:endParaRPr lang="zh-TW" alt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/>
            <a:t>照顧自己，愛護家人！</a:t>
          </a:r>
          <a:endParaRPr lang="zh-TW" altLang="en-US" sz="2200" kern="1200" dirty="0"/>
        </a:p>
      </dsp:txBody>
      <dsp:txXfrm>
        <a:off x="5081852" y="3515488"/>
        <a:ext cx="2137029" cy="1424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49"/>
            <a:ext cx="2133600" cy="3651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6019800" y="692150"/>
            <a:ext cx="2008188" cy="215900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bg1">
                <a:lumMod val="85000"/>
              </a:schemeClr>
            </a:gs>
            <a:gs pos="0">
              <a:schemeClr val="bg1">
                <a:lumMod val="95000"/>
              </a:schemeClr>
            </a:gs>
            <a:gs pos="100000">
              <a:schemeClr val="bg1">
                <a:lumMod val="50000"/>
              </a:schemeClr>
            </a:gs>
            <a:gs pos="77000">
              <a:schemeClr val="bg1">
                <a:lumMod val="65000"/>
              </a:schemeClr>
            </a:gs>
            <a:gs pos="52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書法中楷（注音一）" panose="02010609010101010101" pitchFamily="49" charset="-120"/>
          <a:ea typeface="書法中楷（注音一）" panose="0201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書法中楷（注音一）" panose="02010609010101010101" pitchFamily="49" charset="-120"/>
          <a:ea typeface="書法中楷（注音一）" panose="0201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1268760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436815"/>
            <a:ext cx="6192688" cy="442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6600" dirty="0">
                <a:latin typeface="+mj-ea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627899"/>
              </p:ext>
            </p:extLst>
          </p:nvPr>
        </p:nvGraphicFramePr>
        <p:xfrm>
          <a:off x="352368" y="1916832"/>
          <a:ext cx="8684127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>
                <a:latin typeface="+mj-ea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033105"/>
              </p:ext>
            </p:extLst>
          </p:nvPr>
        </p:nvGraphicFramePr>
        <p:xfrm>
          <a:off x="423842" y="2060848"/>
          <a:ext cx="82296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8000" dirty="0">
                <a:latin typeface="+mj-ea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82558"/>
              </p:ext>
            </p:extLst>
          </p:nvPr>
        </p:nvGraphicFramePr>
        <p:xfrm>
          <a:off x="159178" y="1915197"/>
          <a:ext cx="8825644" cy="49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書法中楷（注音一）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2021-12-02T06:15:12Z</dcterms:modified>
</cp:coreProperties>
</file>