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A4A7EC-6FD6-4E72-BD77-E43E7ADDC9DA}" type="doc">
      <dgm:prSet loTypeId="urn:microsoft.com/office/officeart/2005/8/layout/hList7" loCatId="picture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zh-TW" altLang="en-US"/>
        </a:p>
      </dgm:t>
    </dgm:pt>
    <dgm:pt modelId="{1B90BDA7-CF85-460F-A61C-8F7E9771B110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7D4A161D-746B-4103-9F48-201D1F4A62A4}" type="parTrans" cxnId="{3889CB4A-93B9-4D25-A5A3-D47C55D9F838}">
      <dgm:prSet/>
      <dgm:spPr/>
      <dgm:t>
        <a:bodyPr/>
        <a:lstStyle/>
        <a:p>
          <a:endParaRPr lang="zh-TW" altLang="en-US"/>
        </a:p>
      </dgm:t>
    </dgm:pt>
    <dgm:pt modelId="{F561B998-2693-42CF-8B3B-C1C529DC7062}" type="sibTrans" cxnId="{3889CB4A-93B9-4D25-A5A3-D47C55D9F838}">
      <dgm:prSet/>
      <dgm:spPr/>
      <dgm:t>
        <a:bodyPr/>
        <a:lstStyle/>
        <a:p>
          <a:endParaRPr lang="zh-TW" altLang="en-US"/>
        </a:p>
      </dgm:t>
    </dgm:pt>
    <dgm:pt modelId="{027E8040-BC95-4FDF-95A2-75D31FB41C29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61460BDD-B349-467A-BB65-3CB56D92DE78}" type="parTrans" cxnId="{30BDBCCA-B571-48D6-8094-341CD2754D82}">
      <dgm:prSet/>
      <dgm:spPr/>
      <dgm:t>
        <a:bodyPr/>
        <a:lstStyle/>
        <a:p>
          <a:endParaRPr lang="zh-TW" altLang="en-US"/>
        </a:p>
      </dgm:t>
    </dgm:pt>
    <dgm:pt modelId="{22AEE24A-5B72-40ED-9CB6-18E5BCE82105}" type="sibTrans" cxnId="{30BDBCCA-B571-48D6-8094-341CD2754D82}">
      <dgm:prSet/>
      <dgm:spPr/>
      <dgm:t>
        <a:bodyPr/>
        <a:lstStyle/>
        <a:p>
          <a:endParaRPr lang="zh-TW" altLang="en-US"/>
        </a:p>
      </dgm:t>
    </dgm:pt>
    <dgm:pt modelId="{2BEFFD61-DD3A-48DC-8F4B-37A368132A95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6F5E25E0-9356-4563-B8B9-8A910264E1F5}" type="parTrans" cxnId="{02EC2141-1278-4761-B33C-2FF1A71C46E8}">
      <dgm:prSet/>
      <dgm:spPr/>
      <dgm:t>
        <a:bodyPr/>
        <a:lstStyle/>
        <a:p>
          <a:endParaRPr lang="zh-TW" altLang="en-US"/>
        </a:p>
      </dgm:t>
    </dgm:pt>
    <dgm:pt modelId="{F46C9B76-9576-4AB0-90FD-B187C6B00566}" type="sibTrans" cxnId="{02EC2141-1278-4761-B33C-2FF1A71C46E8}">
      <dgm:prSet/>
      <dgm:spPr/>
      <dgm:t>
        <a:bodyPr/>
        <a:lstStyle/>
        <a:p>
          <a:endParaRPr lang="zh-TW" altLang="en-US"/>
        </a:p>
      </dgm:t>
    </dgm:pt>
    <dgm:pt modelId="{0049F7DC-B375-4014-BBB5-9987D2809704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3B24BCC4-8A50-4EF4-ACA6-B3E69A8FF8D4}" type="parTrans" cxnId="{29C5BD87-9BD0-4966-9B4B-774CF3051FE8}">
      <dgm:prSet/>
      <dgm:spPr/>
      <dgm:t>
        <a:bodyPr/>
        <a:lstStyle/>
        <a:p>
          <a:endParaRPr lang="zh-TW" altLang="en-US"/>
        </a:p>
      </dgm:t>
    </dgm:pt>
    <dgm:pt modelId="{BACF4FE1-DE6C-409A-8D9E-BD3AF83EBFF2}" type="sibTrans" cxnId="{29C5BD87-9BD0-4966-9B4B-774CF3051FE8}">
      <dgm:prSet/>
      <dgm:spPr/>
      <dgm:t>
        <a:bodyPr/>
        <a:lstStyle/>
        <a:p>
          <a:endParaRPr lang="zh-TW" altLang="en-US"/>
        </a:p>
      </dgm:t>
    </dgm:pt>
    <dgm:pt modelId="{C7494F05-B420-411B-AABD-D422946B4CF3}" type="pres">
      <dgm:prSet presAssocID="{16A4A7EC-6FD6-4E72-BD77-E43E7ADDC9D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9FA3323-006B-4457-B59A-1AF5529C3D45}" type="pres">
      <dgm:prSet presAssocID="{16A4A7EC-6FD6-4E72-BD77-E43E7ADDC9DA}" presName="fgShape" presStyleLbl="fgShp" presStyleIdx="0" presStyleCnt="1"/>
      <dgm:spPr/>
    </dgm:pt>
    <dgm:pt modelId="{D110DA2B-BED4-40E1-B14F-B9F070070A4F}" type="pres">
      <dgm:prSet presAssocID="{16A4A7EC-6FD6-4E72-BD77-E43E7ADDC9DA}" presName="linComp" presStyleCnt="0"/>
      <dgm:spPr/>
    </dgm:pt>
    <dgm:pt modelId="{22B02353-827F-4F25-A625-39E3593109B3}" type="pres">
      <dgm:prSet presAssocID="{1B90BDA7-CF85-460F-A61C-8F7E9771B110}" presName="compNode" presStyleCnt="0"/>
      <dgm:spPr/>
    </dgm:pt>
    <dgm:pt modelId="{9EF76F26-5C24-4101-8438-165028580FBB}" type="pres">
      <dgm:prSet presAssocID="{1B90BDA7-CF85-460F-A61C-8F7E9771B110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20995D4C-FD37-469F-8492-5CA6B57B8A43}" type="pres">
      <dgm:prSet presAssocID="{1B90BDA7-CF85-460F-A61C-8F7E9771B110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429AB0-F6DD-4E68-BB81-14878DEE1790}" type="pres">
      <dgm:prSet presAssocID="{1B90BDA7-CF85-460F-A61C-8F7E9771B110}" presName="invisiNode" presStyleLbl="node1" presStyleIdx="0" presStyleCnt="4"/>
      <dgm:spPr/>
    </dgm:pt>
    <dgm:pt modelId="{5CAAE654-7DA8-482B-A984-811FDECF5366}" type="pres">
      <dgm:prSet presAssocID="{1B90BDA7-CF85-460F-A61C-8F7E9771B110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27390C3-2494-4700-BB15-36C5EBDE90B8}" type="pres">
      <dgm:prSet presAssocID="{F561B998-2693-42CF-8B3B-C1C529DC706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D29B88A-37F3-4515-846F-6F00E5F8ACE4}" type="pres">
      <dgm:prSet presAssocID="{027E8040-BC95-4FDF-95A2-75D31FB41C29}" presName="compNode" presStyleCnt="0"/>
      <dgm:spPr/>
    </dgm:pt>
    <dgm:pt modelId="{2B20CE76-FD48-4FB2-A446-637F5DABA1F7}" type="pres">
      <dgm:prSet presAssocID="{027E8040-BC95-4FDF-95A2-75D31FB41C29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05EDCD14-5897-4FD1-8BCE-3B464F3B273B}" type="pres">
      <dgm:prSet presAssocID="{027E8040-BC95-4FDF-95A2-75D31FB41C2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4632607-885F-478D-BFB5-85159A0315F5}" type="pres">
      <dgm:prSet presAssocID="{027E8040-BC95-4FDF-95A2-75D31FB41C29}" presName="invisiNode" presStyleLbl="node1" presStyleIdx="1" presStyleCnt="4"/>
      <dgm:spPr/>
    </dgm:pt>
    <dgm:pt modelId="{FF74CEBB-AAE8-4A95-BA7B-1D34A33B34D5}" type="pres">
      <dgm:prSet presAssocID="{027E8040-BC95-4FDF-95A2-75D31FB41C29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2DAC8A2-602E-40E8-ACBA-FC45F063A851}" type="pres">
      <dgm:prSet presAssocID="{22AEE24A-5B72-40ED-9CB6-18E5BCE8210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C4B8562-9C19-42B3-95D7-082AD583F35B}" type="pres">
      <dgm:prSet presAssocID="{2BEFFD61-DD3A-48DC-8F4B-37A368132A95}" presName="compNode" presStyleCnt="0"/>
      <dgm:spPr/>
    </dgm:pt>
    <dgm:pt modelId="{888AF154-8328-47A0-B5E9-FABF9E0A44BD}" type="pres">
      <dgm:prSet presAssocID="{2BEFFD61-DD3A-48DC-8F4B-37A368132A95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51D30EB2-5433-4436-BE49-59D03AA3959F}" type="pres">
      <dgm:prSet presAssocID="{2BEFFD61-DD3A-48DC-8F4B-37A368132A9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91CADE-06D9-4821-8F25-5C30B257682E}" type="pres">
      <dgm:prSet presAssocID="{2BEFFD61-DD3A-48DC-8F4B-37A368132A95}" presName="invisiNode" presStyleLbl="node1" presStyleIdx="2" presStyleCnt="4"/>
      <dgm:spPr/>
    </dgm:pt>
    <dgm:pt modelId="{5BF47C1C-E381-4409-82AF-25B558ED6F43}" type="pres">
      <dgm:prSet presAssocID="{2BEFFD61-DD3A-48DC-8F4B-37A368132A95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8FD1B70-A404-4082-99BD-0BD4068DB1F6}" type="pres">
      <dgm:prSet presAssocID="{F46C9B76-9576-4AB0-90FD-B187C6B0056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FEE1AEC-F9CA-4C47-B7D9-88F450CB860B}" type="pres">
      <dgm:prSet presAssocID="{0049F7DC-B375-4014-BBB5-9987D2809704}" presName="compNode" presStyleCnt="0"/>
      <dgm:spPr/>
    </dgm:pt>
    <dgm:pt modelId="{97470519-FF80-451B-9CF3-74C56999A702}" type="pres">
      <dgm:prSet presAssocID="{0049F7DC-B375-4014-BBB5-9987D280970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9FB1F554-4EC4-42F8-B6A8-7ED2C36324E7}" type="pres">
      <dgm:prSet presAssocID="{0049F7DC-B375-4014-BBB5-9987D280970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0AFAFC-A839-4007-8BCE-681E15138EEB}" type="pres">
      <dgm:prSet presAssocID="{0049F7DC-B375-4014-BBB5-9987D2809704}" presName="invisiNode" presStyleLbl="node1" presStyleIdx="3" presStyleCnt="4"/>
      <dgm:spPr/>
    </dgm:pt>
    <dgm:pt modelId="{03C5B8D6-0AAB-4341-B22E-81644D8C25BC}" type="pres">
      <dgm:prSet presAssocID="{0049F7DC-B375-4014-BBB5-9987D2809704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EF7A3248-267C-442D-A3E1-5EC67007AA21}" type="presOf" srcId="{2BEFFD61-DD3A-48DC-8F4B-37A368132A95}" destId="{888AF154-8328-47A0-B5E9-FABF9E0A44BD}" srcOrd="0" destOrd="0" presId="urn:microsoft.com/office/officeart/2005/8/layout/hList7"/>
    <dgm:cxn modelId="{2971F7CC-03AC-480B-A963-3A36D1CCDC41}" type="presOf" srcId="{0049F7DC-B375-4014-BBB5-9987D2809704}" destId="{97470519-FF80-451B-9CF3-74C56999A702}" srcOrd="0" destOrd="0" presId="urn:microsoft.com/office/officeart/2005/8/layout/hList7"/>
    <dgm:cxn modelId="{29C5BD87-9BD0-4966-9B4B-774CF3051FE8}" srcId="{16A4A7EC-6FD6-4E72-BD77-E43E7ADDC9DA}" destId="{0049F7DC-B375-4014-BBB5-9987D2809704}" srcOrd="3" destOrd="0" parTransId="{3B24BCC4-8A50-4EF4-ACA6-B3E69A8FF8D4}" sibTransId="{BACF4FE1-DE6C-409A-8D9E-BD3AF83EBFF2}"/>
    <dgm:cxn modelId="{10F2DC63-061B-4577-A3EB-29200921EA63}" type="presOf" srcId="{027E8040-BC95-4FDF-95A2-75D31FB41C29}" destId="{05EDCD14-5897-4FD1-8BCE-3B464F3B273B}" srcOrd="1" destOrd="0" presId="urn:microsoft.com/office/officeart/2005/8/layout/hList7"/>
    <dgm:cxn modelId="{F27ADDC8-DE77-4960-88E9-D80D1A4C792B}" type="presOf" srcId="{F561B998-2693-42CF-8B3B-C1C529DC7062}" destId="{527390C3-2494-4700-BB15-36C5EBDE90B8}" srcOrd="0" destOrd="0" presId="urn:microsoft.com/office/officeart/2005/8/layout/hList7"/>
    <dgm:cxn modelId="{E8C81F55-C670-4072-A813-7092E262252F}" type="presOf" srcId="{0049F7DC-B375-4014-BBB5-9987D2809704}" destId="{9FB1F554-4EC4-42F8-B6A8-7ED2C36324E7}" srcOrd="1" destOrd="0" presId="urn:microsoft.com/office/officeart/2005/8/layout/hList7"/>
    <dgm:cxn modelId="{B3018B07-65FA-4E0F-9BD9-EAB80D6B2A28}" type="presOf" srcId="{F46C9B76-9576-4AB0-90FD-B187C6B00566}" destId="{B8FD1B70-A404-4082-99BD-0BD4068DB1F6}" srcOrd="0" destOrd="0" presId="urn:microsoft.com/office/officeart/2005/8/layout/hList7"/>
    <dgm:cxn modelId="{3FE68A6B-524B-4BF4-A640-00D4313DA7EB}" type="presOf" srcId="{1B90BDA7-CF85-460F-A61C-8F7E9771B110}" destId="{9EF76F26-5C24-4101-8438-165028580FBB}" srcOrd="0" destOrd="0" presId="urn:microsoft.com/office/officeart/2005/8/layout/hList7"/>
    <dgm:cxn modelId="{7A44D105-FC6C-47A4-81BF-E7878F1E3948}" type="presOf" srcId="{22AEE24A-5B72-40ED-9CB6-18E5BCE82105}" destId="{12DAC8A2-602E-40E8-ACBA-FC45F063A851}" srcOrd="0" destOrd="0" presId="urn:microsoft.com/office/officeart/2005/8/layout/hList7"/>
    <dgm:cxn modelId="{4BF21544-E799-4EB5-BC7D-6D9E48C0C1AD}" type="presOf" srcId="{2BEFFD61-DD3A-48DC-8F4B-37A368132A95}" destId="{51D30EB2-5433-4436-BE49-59D03AA3959F}" srcOrd="1" destOrd="0" presId="urn:microsoft.com/office/officeart/2005/8/layout/hList7"/>
    <dgm:cxn modelId="{6684ADEB-623F-4956-858A-A369D9019E07}" type="presOf" srcId="{027E8040-BC95-4FDF-95A2-75D31FB41C29}" destId="{2B20CE76-FD48-4FB2-A446-637F5DABA1F7}" srcOrd="0" destOrd="0" presId="urn:microsoft.com/office/officeart/2005/8/layout/hList7"/>
    <dgm:cxn modelId="{FB4D82A7-EC36-47CB-BF8B-C5FA54019F59}" type="presOf" srcId="{1B90BDA7-CF85-460F-A61C-8F7E9771B110}" destId="{20995D4C-FD37-469F-8492-5CA6B57B8A43}" srcOrd="1" destOrd="0" presId="urn:microsoft.com/office/officeart/2005/8/layout/hList7"/>
    <dgm:cxn modelId="{B2E7CEAD-DEAB-41CC-9B23-5E16352A35E4}" type="presOf" srcId="{16A4A7EC-6FD6-4E72-BD77-E43E7ADDC9DA}" destId="{C7494F05-B420-411B-AABD-D422946B4CF3}" srcOrd="0" destOrd="0" presId="urn:microsoft.com/office/officeart/2005/8/layout/hList7"/>
    <dgm:cxn modelId="{02EC2141-1278-4761-B33C-2FF1A71C46E8}" srcId="{16A4A7EC-6FD6-4E72-BD77-E43E7ADDC9DA}" destId="{2BEFFD61-DD3A-48DC-8F4B-37A368132A95}" srcOrd="2" destOrd="0" parTransId="{6F5E25E0-9356-4563-B8B9-8A910264E1F5}" sibTransId="{F46C9B76-9576-4AB0-90FD-B187C6B00566}"/>
    <dgm:cxn modelId="{3889CB4A-93B9-4D25-A5A3-D47C55D9F838}" srcId="{16A4A7EC-6FD6-4E72-BD77-E43E7ADDC9DA}" destId="{1B90BDA7-CF85-460F-A61C-8F7E9771B110}" srcOrd="0" destOrd="0" parTransId="{7D4A161D-746B-4103-9F48-201D1F4A62A4}" sibTransId="{F561B998-2693-42CF-8B3B-C1C529DC7062}"/>
    <dgm:cxn modelId="{30BDBCCA-B571-48D6-8094-341CD2754D82}" srcId="{16A4A7EC-6FD6-4E72-BD77-E43E7ADDC9DA}" destId="{027E8040-BC95-4FDF-95A2-75D31FB41C29}" srcOrd="1" destOrd="0" parTransId="{61460BDD-B349-467A-BB65-3CB56D92DE78}" sibTransId="{22AEE24A-5B72-40ED-9CB6-18E5BCE82105}"/>
    <dgm:cxn modelId="{4A1C6A37-81FF-407B-BBF3-49324008AD6A}" type="presParOf" srcId="{C7494F05-B420-411B-AABD-D422946B4CF3}" destId="{79FA3323-006B-4457-B59A-1AF5529C3D45}" srcOrd="0" destOrd="0" presId="urn:microsoft.com/office/officeart/2005/8/layout/hList7"/>
    <dgm:cxn modelId="{8E6CFF29-C610-4816-9E34-76C31F2CABA7}" type="presParOf" srcId="{C7494F05-B420-411B-AABD-D422946B4CF3}" destId="{D110DA2B-BED4-40E1-B14F-B9F070070A4F}" srcOrd="1" destOrd="0" presId="urn:microsoft.com/office/officeart/2005/8/layout/hList7"/>
    <dgm:cxn modelId="{A9BB7368-4516-4EBF-8F00-4DA07B60CA41}" type="presParOf" srcId="{D110DA2B-BED4-40E1-B14F-B9F070070A4F}" destId="{22B02353-827F-4F25-A625-39E3593109B3}" srcOrd="0" destOrd="0" presId="urn:microsoft.com/office/officeart/2005/8/layout/hList7"/>
    <dgm:cxn modelId="{963AA36B-3868-4A78-9FC3-D7F9C716CDFD}" type="presParOf" srcId="{22B02353-827F-4F25-A625-39E3593109B3}" destId="{9EF76F26-5C24-4101-8438-165028580FBB}" srcOrd="0" destOrd="0" presId="urn:microsoft.com/office/officeart/2005/8/layout/hList7"/>
    <dgm:cxn modelId="{B5F26BF8-FAB5-4AB9-BED4-31E55C73A8CA}" type="presParOf" srcId="{22B02353-827F-4F25-A625-39E3593109B3}" destId="{20995D4C-FD37-469F-8492-5CA6B57B8A43}" srcOrd="1" destOrd="0" presId="urn:microsoft.com/office/officeart/2005/8/layout/hList7"/>
    <dgm:cxn modelId="{01E581A6-2796-44B2-B10B-4A73CB2576F8}" type="presParOf" srcId="{22B02353-827F-4F25-A625-39E3593109B3}" destId="{50429AB0-F6DD-4E68-BB81-14878DEE1790}" srcOrd="2" destOrd="0" presId="urn:microsoft.com/office/officeart/2005/8/layout/hList7"/>
    <dgm:cxn modelId="{729F2B1A-E5B2-4F33-8C47-78E4EAF2DADF}" type="presParOf" srcId="{22B02353-827F-4F25-A625-39E3593109B3}" destId="{5CAAE654-7DA8-482B-A984-811FDECF5366}" srcOrd="3" destOrd="0" presId="urn:microsoft.com/office/officeart/2005/8/layout/hList7"/>
    <dgm:cxn modelId="{83F6665B-D8A0-463D-99B5-A6241F6B9C03}" type="presParOf" srcId="{D110DA2B-BED4-40E1-B14F-B9F070070A4F}" destId="{527390C3-2494-4700-BB15-36C5EBDE90B8}" srcOrd="1" destOrd="0" presId="urn:microsoft.com/office/officeart/2005/8/layout/hList7"/>
    <dgm:cxn modelId="{3BB08E54-77AF-4928-B907-7ABCCD3A0E10}" type="presParOf" srcId="{D110DA2B-BED4-40E1-B14F-B9F070070A4F}" destId="{DD29B88A-37F3-4515-846F-6F00E5F8ACE4}" srcOrd="2" destOrd="0" presId="urn:microsoft.com/office/officeart/2005/8/layout/hList7"/>
    <dgm:cxn modelId="{D8C8745E-9375-485A-9210-C56DFB5876CE}" type="presParOf" srcId="{DD29B88A-37F3-4515-846F-6F00E5F8ACE4}" destId="{2B20CE76-FD48-4FB2-A446-637F5DABA1F7}" srcOrd="0" destOrd="0" presId="urn:microsoft.com/office/officeart/2005/8/layout/hList7"/>
    <dgm:cxn modelId="{2BF50514-72A6-4AE1-9AED-B2099250F0E8}" type="presParOf" srcId="{DD29B88A-37F3-4515-846F-6F00E5F8ACE4}" destId="{05EDCD14-5897-4FD1-8BCE-3B464F3B273B}" srcOrd="1" destOrd="0" presId="urn:microsoft.com/office/officeart/2005/8/layout/hList7"/>
    <dgm:cxn modelId="{8EA09EB8-D24D-4654-944F-47601CB02480}" type="presParOf" srcId="{DD29B88A-37F3-4515-846F-6F00E5F8ACE4}" destId="{04632607-885F-478D-BFB5-85159A0315F5}" srcOrd="2" destOrd="0" presId="urn:microsoft.com/office/officeart/2005/8/layout/hList7"/>
    <dgm:cxn modelId="{360C3D70-B4E2-46B3-80EC-7B8C1A909CC9}" type="presParOf" srcId="{DD29B88A-37F3-4515-846F-6F00E5F8ACE4}" destId="{FF74CEBB-AAE8-4A95-BA7B-1D34A33B34D5}" srcOrd="3" destOrd="0" presId="urn:microsoft.com/office/officeart/2005/8/layout/hList7"/>
    <dgm:cxn modelId="{E6881149-FE29-4CC1-94AD-8181842542C0}" type="presParOf" srcId="{D110DA2B-BED4-40E1-B14F-B9F070070A4F}" destId="{12DAC8A2-602E-40E8-ACBA-FC45F063A851}" srcOrd="3" destOrd="0" presId="urn:microsoft.com/office/officeart/2005/8/layout/hList7"/>
    <dgm:cxn modelId="{31410BD3-774D-4D16-A1F8-BD7331C50F91}" type="presParOf" srcId="{D110DA2B-BED4-40E1-B14F-B9F070070A4F}" destId="{7C4B8562-9C19-42B3-95D7-082AD583F35B}" srcOrd="4" destOrd="0" presId="urn:microsoft.com/office/officeart/2005/8/layout/hList7"/>
    <dgm:cxn modelId="{3D3A306D-FA56-4479-A06F-70D9DCF1DB9A}" type="presParOf" srcId="{7C4B8562-9C19-42B3-95D7-082AD583F35B}" destId="{888AF154-8328-47A0-B5E9-FABF9E0A44BD}" srcOrd="0" destOrd="0" presId="urn:microsoft.com/office/officeart/2005/8/layout/hList7"/>
    <dgm:cxn modelId="{488239C5-76FA-4CE2-9BDB-B7DB4CC09321}" type="presParOf" srcId="{7C4B8562-9C19-42B3-95D7-082AD583F35B}" destId="{51D30EB2-5433-4436-BE49-59D03AA3959F}" srcOrd="1" destOrd="0" presId="urn:microsoft.com/office/officeart/2005/8/layout/hList7"/>
    <dgm:cxn modelId="{6EA556B7-F6E3-4BEE-A6FD-7578B191B012}" type="presParOf" srcId="{7C4B8562-9C19-42B3-95D7-082AD583F35B}" destId="{5B91CADE-06D9-4821-8F25-5C30B257682E}" srcOrd="2" destOrd="0" presId="urn:microsoft.com/office/officeart/2005/8/layout/hList7"/>
    <dgm:cxn modelId="{21AA3B7F-282D-4F77-9B4A-BF7A5CAEA3F3}" type="presParOf" srcId="{7C4B8562-9C19-42B3-95D7-082AD583F35B}" destId="{5BF47C1C-E381-4409-82AF-25B558ED6F43}" srcOrd="3" destOrd="0" presId="urn:microsoft.com/office/officeart/2005/8/layout/hList7"/>
    <dgm:cxn modelId="{C93DA33F-ABE0-4D63-B573-875020844CA3}" type="presParOf" srcId="{D110DA2B-BED4-40E1-B14F-B9F070070A4F}" destId="{B8FD1B70-A404-4082-99BD-0BD4068DB1F6}" srcOrd="5" destOrd="0" presId="urn:microsoft.com/office/officeart/2005/8/layout/hList7"/>
    <dgm:cxn modelId="{6709F148-F621-461F-8E3E-4D12784A3A32}" type="presParOf" srcId="{D110DA2B-BED4-40E1-B14F-B9F070070A4F}" destId="{8FEE1AEC-F9CA-4C47-B7D9-88F450CB860B}" srcOrd="6" destOrd="0" presId="urn:microsoft.com/office/officeart/2005/8/layout/hList7"/>
    <dgm:cxn modelId="{8CD88D82-3F30-4764-BD10-2E6A13736AB2}" type="presParOf" srcId="{8FEE1AEC-F9CA-4C47-B7D9-88F450CB860B}" destId="{97470519-FF80-451B-9CF3-74C56999A702}" srcOrd="0" destOrd="0" presId="urn:microsoft.com/office/officeart/2005/8/layout/hList7"/>
    <dgm:cxn modelId="{72D7EA4F-221A-475D-BD92-EC4ABAA85CB5}" type="presParOf" srcId="{8FEE1AEC-F9CA-4C47-B7D9-88F450CB860B}" destId="{9FB1F554-4EC4-42F8-B6A8-7ED2C36324E7}" srcOrd="1" destOrd="0" presId="urn:microsoft.com/office/officeart/2005/8/layout/hList7"/>
    <dgm:cxn modelId="{C71D8C24-411D-4593-9E2E-A04C62472254}" type="presParOf" srcId="{8FEE1AEC-F9CA-4C47-B7D9-88F450CB860B}" destId="{670AFAFC-A839-4007-8BCE-681E15138EEB}" srcOrd="2" destOrd="0" presId="urn:microsoft.com/office/officeart/2005/8/layout/hList7"/>
    <dgm:cxn modelId="{DF773468-A74C-4A9E-A179-DF2AE36FB1D6}" type="presParOf" srcId="{8FEE1AEC-F9CA-4C47-B7D9-88F450CB860B}" destId="{03C5B8D6-0AAB-4341-B22E-81644D8C25B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126D95-2FC5-4E75-80C6-AB3449050373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6BAB4A6-5A4C-47B1-BB07-E1044642CF60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32DFAFBA-A9F5-48D6-873F-A6FA86141471}" type="parTrans" cxnId="{36BF012D-F201-4F11-A245-CA33417AD3D0}">
      <dgm:prSet/>
      <dgm:spPr/>
      <dgm:t>
        <a:bodyPr/>
        <a:lstStyle/>
        <a:p>
          <a:endParaRPr lang="zh-TW" altLang="en-US"/>
        </a:p>
      </dgm:t>
    </dgm:pt>
    <dgm:pt modelId="{17FDA8F7-5AC2-41A0-987B-08C200AEC619}" type="sibTrans" cxnId="{36BF012D-F201-4F11-A245-CA33417AD3D0}">
      <dgm:prSet/>
      <dgm:spPr/>
      <dgm:t>
        <a:bodyPr/>
        <a:lstStyle/>
        <a:p>
          <a:endParaRPr lang="zh-TW" altLang="en-US"/>
        </a:p>
      </dgm:t>
    </dgm:pt>
    <dgm:pt modelId="{B855DA89-E8E6-466C-990B-848A0CE1916E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BECCAFD0-56AF-4A4A-ABD4-08183083F2EB}" type="parTrans" cxnId="{BC4241BC-62C1-417A-BACD-A04810DB4F18}">
      <dgm:prSet/>
      <dgm:spPr/>
      <dgm:t>
        <a:bodyPr/>
        <a:lstStyle/>
        <a:p>
          <a:endParaRPr lang="zh-TW" altLang="en-US"/>
        </a:p>
      </dgm:t>
    </dgm:pt>
    <dgm:pt modelId="{0F1BBCC2-F8EA-4DA8-801B-2631CF0553AD}" type="sibTrans" cxnId="{BC4241BC-62C1-417A-BACD-A04810DB4F18}">
      <dgm:prSet/>
      <dgm:spPr/>
      <dgm:t>
        <a:bodyPr/>
        <a:lstStyle/>
        <a:p>
          <a:endParaRPr lang="zh-TW" altLang="en-US"/>
        </a:p>
      </dgm:t>
    </dgm:pt>
    <dgm:pt modelId="{73113F4E-2E4C-4F2A-9618-624C770CCA15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F5953730-BB19-4507-BA01-DF46CFF075B4}" type="parTrans" cxnId="{13189F08-BDC9-488D-AE1F-2B9554406A09}">
      <dgm:prSet/>
      <dgm:spPr/>
      <dgm:t>
        <a:bodyPr/>
        <a:lstStyle/>
        <a:p>
          <a:endParaRPr lang="zh-TW" altLang="en-US"/>
        </a:p>
      </dgm:t>
    </dgm:pt>
    <dgm:pt modelId="{7ABE855F-382B-4963-9429-BFACB3BB9278}" type="sibTrans" cxnId="{13189F08-BDC9-488D-AE1F-2B9554406A09}">
      <dgm:prSet/>
      <dgm:spPr/>
      <dgm:t>
        <a:bodyPr/>
        <a:lstStyle/>
        <a:p>
          <a:endParaRPr lang="zh-TW" altLang="en-US"/>
        </a:p>
      </dgm:t>
    </dgm:pt>
    <dgm:pt modelId="{6B022051-2AFC-473F-BE9C-EC32635D7633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47782D5E-3EA9-4BB6-BC40-F2DF11034A31}" type="parTrans" cxnId="{5C0CE22D-428C-4840-BBB8-E02CF2FFA91E}">
      <dgm:prSet/>
      <dgm:spPr/>
      <dgm:t>
        <a:bodyPr/>
        <a:lstStyle/>
        <a:p>
          <a:endParaRPr lang="zh-TW" altLang="en-US"/>
        </a:p>
      </dgm:t>
    </dgm:pt>
    <dgm:pt modelId="{D92E901F-DEF5-4D92-9FBF-62F2DDE423C5}" type="sibTrans" cxnId="{5C0CE22D-428C-4840-BBB8-E02CF2FFA91E}">
      <dgm:prSet/>
      <dgm:spPr/>
      <dgm:t>
        <a:bodyPr/>
        <a:lstStyle/>
        <a:p>
          <a:endParaRPr lang="zh-TW" altLang="en-US"/>
        </a:p>
      </dgm:t>
    </dgm:pt>
    <dgm:pt modelId="{3016F919-B322-4590-8775-5712BAA83102}" type="pres">
      <dgm:prSet presAssocID="{51126D95-2FC5-4E75-80C6-AB3449050373}" presName="rootNode" presStyleCnt="0">
        <dgm:presLayoutVars>
          <dgm:chMax/>
          <dgm:chPref/>
          <dgm:dir/>
          <dgm:animLvl val="lvl"/>
        </dgm:presLayoutVars>
      </dgm:prSet>
      <dgm:spPr/>
    </dgm:pt>
    <dgm:pt modelId="{344A9217-8B1E-4470-85A7-F171F0F79C41}" type="pres">
      <dgm:prSet presAssocID="{76BAB4A6-5A4C-47B1-BB07-E1044642CF60}" presName="composite" presStyleCnt="0"/>
      <dgm:spPr/>
    </dgm:pt>
    <dgm:pt modelId="{2D07A226-959A-4356-94CA-4E2E0BF79203}" type="pres">
      <dgm:prSet presAssocID="{76BAB4A6-5A4C-47B1-BB07-E1044642CF60}" presName="ParentText" presStyleLbl="node1" presStyleIdx="0" presStyleCnt="2" custScaleX="96732" custLinFactNeighborX="-162" custLinFactNeighborY="11821">
        <dgm:presLayoutVars>
          <dgm:chMax val="1"/>
          <dgm:chPref val="1"/>
          <dgm:bulletEnabled val="1"/>
        </dgm:presLayoutVars>
      </dgm:prSet>
      <dgm:spPr/>
    </dgm:pt>
    <dgm:pt modelId="{A293D427-4B7B-4523-AE37-E507F65DA8C9}" type="pres">
      <dgm:prSet presAssocID="{76BAB4A6-5A4C-47B1-BB07-E1044642CF60}" presName="Image" presStyleLbl="bgImgPlace1" presStyleIdx="0" presStyleCnt="2" custScaleX="96754" custLinFactNeighborX="-6968" custLinFactNeighborY="969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BCED24A-FCCD-4E58-A567-EB897E3772B8}" type="pres">
      <dgm:prSet presAssocID="{76BAB4A6-5A4C-47B1-BB07-E1044642CF60}" presName="ChildText" presStyleLbl="fgAcc1" presStyleIdx="0" presStyleCnt="2" custScaleY="93417" custLinFactNeighborX="24751" custLinFactNeighborY="5698">
        <dgm:presLayoutVars>
          <dgm:chMax val="0"/>
          <dgm:chPref val="0"/>
          <dgm:bulletEnabled val="1"/>
        </dgm:presLayoutVars>
      </dgm:prSet>
      <dgm:spPr/>
    </dgm:pt>
    <dgm:pt modelId="{B5F48A8E-0C7F-4CAA-BD1F-C1257EA94D27}" type="pres">
      <dgm:prSet presAssocID="{17FDA8F7-5AC2-41A0-987B-08C200AEC619}" presName="sibTrans" presStyleCnt="0"/>
      <dgm:spPr/>
    </dgm:pt>
    <dgm:pt modelId="{A6583BED-0B9F-48CD-A1BD-5296C6040959}" type="pres">
      <dgm:prSet presAssocID="{73113F4E-2E4C-4F2A-9618-624C770CCA15}" presName="composite" presStyleCnt="0"/>
      <dgm:spPr/>
    </dgm:pt>
    <dgm:pt modelId="{B99E014E-971E-4F7E-BBFB-84A3D769BAF7}" type="pres">
      <dgm:prSet presAssocID="{73113F4E-2E4C-4F2A-9618-624C770CCA15}" presName="ParentText" presStyleLbl="node1" presStyleIdx="1" presStyleCnt="2" custScaleX="92620" custLinFactNeighborX="-8342" custLinFactNeighborY="-5712">
        <dgm:presLayoutVars>
          <dgm:chMax val="1"/>
          <dgm:chPref val="1"/>
          <dgm:bulletEnabled val="1"/>
        </dgm:presLayoutVars>
      </dgm:prSet>
      <dgm:spPr/>
    </dgm:pt>
    <dgm:pt modelId="{4093A573-45B6-4DD3-8F82-1CE699D4331C}" type="pres">
      <dgm:prSet presAssocID="{73113F4E-2E4C-4F2A-9618-624C770CCA15}" presName="Image" presStyleLbl="bgImgPlace1" presStyleIdx="1" presStyleCnt="2" custScaleX="90205" custLinFactNeighborX="-7993" custLinFactNeighborY="-447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CA8DED6-2937-40DA-B04A-3CDFA760FDBB}" type="pres">
      <dgm:prSet presAssocID="{73113F4E-2E4C-4F2A-9618-624C770CCA15}" presName="ChildText" presStyleLbl="fgAcc1" presStyleIdx="1" presStyleCnt="2" custScaleX="93588" custScaleY="89986" custLinFactNeighborX="7837" custLinFactNeighborY="11298">
        <dgm:presLayoutVars>
          <dgm:chMax val="0"/>
          <dgm:chPref val="0"/>
          <dgm:bulletEnabled val="1"/>
        </dgm:presLayoutVars>
      </dgm:prSet>
      <dgm:spPr/>
    </dgm:pt>
  </dgm:ptLst>
  <dgm:cxnLst>
    <dgm:cxn modelId="{0836AC4F-51FA-4122-8A46-E322DA0C5829}" type="presOf" srcId="{73113F4E-2E4C-4F2A-9618-624C770CCA15}" destId="{B99E014E-971E-4F7E-BBFB-84A3D769BAF7}" srcOrd="0" destOrd="0" presId="urn:microsoft.com/office/officeart/2008/layout/TitledPictureBlocks"/>
    <dgm:cxn modelId="{8811AC0A-632D-4ABA-A7D0-23BCA307162A}" type="presOf" srcId="{51126D95-2FC5-4E75-80C6-AB3449050373}" destId="{3016F919-B322-4590-8775-5712BAA83102}" srcOrd="0" destOrd="0" presId="urn:microsoft.com/office/officeart/2008/layout/TitledPictureBlocks"/>
    <dgm:cxn modelId="{E6187727-9A5C-4DC4-B1BF-5256E04204E0}" type="presOf" srcId="{6B022051-2AFC-473F-BE9C-EC32635D7633}" destId="{5CA8DED6-2937-40DA-B04A-3CDFA760FDBB}" srcOrd="0" destOrd="0" presId="urn:microsoft.com/office/officeart/2008/layout/TitledPictureBlocks"/>
    <dgm:cxn modelId="{36BF012D-F201-4F11-A245-CA33417AD3D0}" srcId="{51126D95-2FC5-4E75-80C6-AB3449050373}" destId="{76BAB4A6-5A4C-47B1-BB07-E1044642CF60}" srcOrd="0" destOrd="0" parTransId="{32DFAFBA-A9F5-48D6-873F-A6FA86141471}" sibTransId="{17FDA8F7-5AC2-41A0-987B-08C200AEC619}"/>
    <dgm:cxn modelId="{5C0CE22D-428C-4840-BBB8-E02CF2FFA91E}" srcId="{73113F4E-2E4C-4F2A-9618-624C770CCA15}" destId="{6B022051-2AFC-473F-BE9C-EC32635D7633}" srcOrd="0" destOrd="0" parTransId="{47782D5E-3EA9-4BB6-BC40-F2DF11034A31}" sibTransId="{D92E901F-DEF5-4D92-9FBF-62F2DDE423C5}"/>
    <dgm:cxn modelId="{1C6F3CCB-626B-4179-8DB7-FBD9520F9EE6}" type="presOf" srcId="{B855DA89-E8E6-466C-990B-848A0CE1916E}" destId="{6BCED24A-FCCD-4E58-A567-EB897E3772B8}" srcOrd="0" destOrd="0" presId="urn:microsoft.com/office/officeart/2008/layout/TitledPictureBlocks"/>
    <dgm:cxn modelId="{E43AAFF9-E692-42ED-AEE4-6A0EDDDD7991}" type="presOf" srcId="{76BAB4A6-5A4C-47B1-BB07-E1044642CF60}" destId="{2D07A226-959A-4356-94CA-4E2E0BF79203}" srcOrd="0" destOrd="0" presId="urn:microsoft.com/office/officeart/2008/layout/TitledPictureBlocks"/>
    <dgm:cxn modelId="{13189F08-BDC9-488D-AE1F-2B9554406A09}" srcId="{51126D95-2FC5-4E75-80C6-AB3449050373}" destId="{73113F4E-2E4C-4F2A-9618-624C770CCA15}" srcOrd="1" destOrd="0" parTransId="{F5953730-BB19-4507-BA01-DF46CFF075B4}" sibTransId="{7ABE855F-382B-4963-9429-BFACB3BB9278}"/>
    <dgm:cxn modelId="{BC4241BC-62C1-417A-BACD-A04810DB4F18}" srcId="{76BAB4A6-5A4C-47B1-BB07-E1044642CF60}" destId="{B855DA89-E8E6-466C-990B-848A0CE1916E}" srcOrd="0" destOrd="0" parTransId="{BECCAFD0-56AF-4A4A-ABD4-08183083F2EB}" sibTransId="{0F1BBCC2-F8EA-4DA8-801B-2631CF0553AD}"/>
    <dgm:cxn modelId="{D262D7A2-1898-4133-BA62-D8CB8415CAD0}" type="presParOf" srcId="{3016F919-B322-4590-8775-5712BAA83102}" destId="{344A9217-8B1E-4470-85A7-F171F0F79C41}" srcOrd="0" destOrd="0" presId="urn:microsoft.com/office/officeart/2008/layout/TitledPictureBlocks"/>
    <dgm:cxn modelId="{61DBD524-8CA2-4EBE-AA02-BFEB76CFDCB3}" type="presParOf" srcId="{344A9217-8B1E-4470-85A7-F171F0F79C41}" destId="{2D07A226-959A-4356-94CA-4E2E0BF79203}" srcOrd="0" destOrd="0" presId="urn:microsoft.com/office/officeart/2008/layout/TitledPictureBlocks"/>
    <dgm:cxn modelId="{D2C757DB-7A64-4407-8E26-C497298FE209}" type="presParOf" srcId="{344A9217-8B1E-4470-85A7-F171F0F79C41}" destId="{A293D427-4B7B-4523-AE37-E507F65DA8C9}" srcOrd="1" destOrd="0" presId="urn:microsoft.com/office/officeart/2008/layout/TitledPictureBlocks"/>
    <dgm:cxn modelId="{E19B6F96-AA72-489D-8970-03C79ABC5611}" type="presParOf" srcId="{344A9217-8B1E-4470-85A7-F171F0F79C41}" destId="{6BCED24A-FCCD-4E58-A567-EB897E3772B8}" srcOrd="2" destOrd="0" presId="urn:microsoft.com/office/officeart/2008/layout/TitledPictureBlocks"/>
    <dgm:cxn modelId="{FA7B9AF7-DFED-4524-9772-B69950345B31}" type="presParOf" srcId="{3016F919-B322-4590-8775-5712BAA83102}" destId="{B5F48A8E-0C7F-4CAA-BD1F-C1257EA94D27}" srcOrd="1" destOrd="0" presId="urn:microsoft.com/office/officeart/2008/layout/TitledPictureBlocks"/>
    <dgm:cxn modelId="{EBB6738A-7DFF-45E3-B69E-5C67AC9B43FE}" type="presParOf" srcId="{3016F919-B322-4590-8775-5712BAA83102}" destId="{A6583BED-0B9F-48CD-A1BD-5296C6040959}" srcOrd="2" destOrd="0" presId="urn:microsoft.com/office/officeart/2008/layout/TitledPictureBlocks"/>
    <dgm:cxn modelId="{7F2B9676-58E3-4D44-94B1-72FB7FE92A12}" type="presParOf" srcId="{A6583BED-0B9F-48CD-A1BD-5296C6040959}" destId="{B99E014E-971E-4F7E-BBFB-84A3D769BAF7}" srcOrd="0" destOrd="0" presId="urn:microsoft.com/office/officeart/2008/layout/TitledPictureBlocks"/>
    <dgm:cxn modelId="{C2484E22-AA68-4E15-A5A9-ED7A2C1718F8}" type="presParOf" srcId="{A6583BED-0B9F-48CD-A1BD-5296C6040959}" destId="{4093A573-45B6-4DD3-8F82-1CE699D4331C}" srcOrd="1" destOrd="0" presId="urn:microsoft.com/office/officeart/2008/layout/TitledPictureBlocks"/>
    <dgm:cxn modelId="{6D034005-ACEE-43D0-90B8-89265B3F6063}" type="presParOf" srcId="{A6583BED-0B9F-48CD-A1BD-5296C6040959}" destId="{5CA8DED6-2937-40DA-B04A-3CDFA760FDBB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8E0571-7DB0-4AEE-ABCC-951CC3A5E7DE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C95F47C-7EB7-459D-B89C-C301926C14C4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FDD0CF6F-97CE-4F25-8D91-D39A474F6741}" type="parTrans" cxnId="{D6138E91-FC76-4047-9210-0CFDD70F8F03}">
      <dgm:prSet/>
      <dgm:spPr/>
      <dgm:t>
        <a:bodyPr/>
        <a:lstStyle/>
        <a:p>
          <a:endParaRPr lang="zh-TW" altLang="en-US"/>
        </a:p>
      </dgm:t>
    </dgm:pt>
    <dgm:pt modelId="{47CF8D05-A0DA-4039-9985-A904C47E1C9C}" type="sibTrans" cxnId="{D6138E91-FC76-4047-9210-0CFDD70F8F03}">
      <dgm:prSet/>
      <dgm:spPr/>
      <dgm:t>
        <a:bodyPr/>
        <a:lstStyle/>
        <a:p>
          <a:endParaRPr lang="zh-TW" altLang="en-US"/>
        </a:p>
      </dgm:t>
    </dgm:pt>
    <dgm:pt modelId="{7BE3D2ED-3A78-485C-ADA8-42F00CE3649F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72B7BAA1-23FE-4058-A8DA-2135D235705F}" type="parTrans" cxnId="{0A5A557D-6621-4CE0-AE31-5BAB658DD8FC}">
      <dgm:prSet/>
      <dgm:spPr/>
      <dgm:t>
        <a:bodyPr/>
        <a:lstStyle/>
        <a:p>
          <a:endParaRPr lang="zh-TW" altLang="en-US"/>
        </a:p>
      </dgm:t>
    </dgm:pt>
    <dgm:pt modelId="{5A1515A8-93BB-4A6E-B189-4F40E3D84A9E}" type="sibTrans" cxnId="{0A5A557D-6621-4CE0-AE31-5BAB658DD8FC}">
      <dgm:prSet/>
      <dgm:spPr/>
      <dgm:t>
        <a:bodyPr/>
        <a:lstStyle/>
        <a:p>
          <a:endParaRPr lang="zh-TW" altLang="en-US"/>
        </a:p>
      </dgm:t>
    </dgm:pt>
    <dgm:pt modelId="{AA541D7E-1667-4CC1-AC3F-D86675AFC7BF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E890DB8F-2ED6-4D73-859A-F7E8F40C8647}" type="parTrans" cxnId="{CF9DFBD3-EE32-4E63-86F8-01A414E5FF5A}">
      <dgm:prSet/>
      <dgm:spPr/>
      <dgm:t>
        <a:bodyPr/>
        <a:lstStyle/>
        <a:p>
          <a:endParaRPr lang="zh-TW" altLang="en-US"/>
        </a:p>
      </dgm:t>
    </dgm:pt>
    <dgm:pt modelId="{1A80BAA1-8E80-41B5-B3DA-337D3EF153B0}" type="sibTrans" cxnId="{CF9DFBD3-EE32-4E63-86F8-01A414E5FF5A}">
      <dgm:prSet/>
      <dgm:spPr/>
      <dgm:t>
        <a:bodyPr/>
        <a:lstStyle/>
        <a:p>
          <a:endParaRPr lang="zh-TW" altLang="en-US"/>
        </a:p>
      </dgm:t>
    </dgm:pt>
    <dgm:pt modelId="{E2126957-887D-4D94-9D2A-E4D0CE806349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6AC20EA0-7101-4968-97E4-49161C5E4D0F}" type="parTrans" cxnId="{91395EAA-7BBB-471D-AFB9-D7521EA53410}">
      <dgm:prSet/>
      <dgm:spPr/>
      <dgm:t>
        <a:bodyPr/>
        <a:lstStyle/>
        <a:p>
          <a:endParaRPr lang="zh-TW" altLang="en-US"/>
        </a:p>
      </dgm:t>
    </dgm:pt>
    <dgm:pt modelId="{8CA96436-A0B9-43E8-BC9C-63F7A0A67F3F}" type="sibTrans" cxnId="{91395EAA-7BBB-471D-AFB9-D7521EA53410}">
      <dgm:prSet/>
      <dgm:spPr/>
      <dgm:t>
        <a:bodyPr/>
        <a:lstStyle/>
        <a:p>
          <a:endParaRPr lang="zh-TW" altLang="en-US"/>
        </a:p>
      </dgm:t>
    </dgm:pt>
    <dgm:pt modelId="{3C62582A-D7DE-4F31-A35B-F02AFF9F4289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BB2D43F0-9006-4E9D-9EC0-965485B8FB1C}" type="parTrans" cxnId="{987EF1A9-236B-4017-81BC-3E33F482552C}">
      <dgm:prSet/>
      <dgm:spPr/>
      <dgm:t>
        <a:bodyPr/>
        <a:lstStyle/>
        <a:p>
          <a:endParaRPr lang="zh-TW" altLang="en-US"/>
        </a:p>
      </dgm:t>
    </dgm:pt>
    <dgm:pt modelId="{068C8DAE-B243-4D2A-A626-7DC18EB60574}" type="sibTrans" cxnId="{987EF1A9-236B-4017-81BC-3E33F482552C}">
      <dgm:prSet/>
      <dgm:spPr/>
      <dgm:t>
        <a:bodyPr/>
        <a:lstStyle/>
        <a:p>
          <a:endParaRPr lang="zh-TW" altLang="en-US"/>
        </a:p>
      </dgm:t>
    </dgm:pt>
    <dgm:pt modelId="{7756DB2A-FA3E-4121-B132-532A3C7E3662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78F1DB68-92D8-450A-990D-98569A5D31A0}" type="parTrans" cxnId="{3DA6DBF2-F7FD-4E5D-B51E-B74BDA2EFBAA}">
      <dgm:prSet/>
      <dgm:spPr/>
      <dgm:t>
        <a:bodyPr/>
        <a:lstStyle/>
        <a:p>
          <a:endParaRPr lang="zh-TW" altLang="en-US"/>
        </a:p>
      </dgm:t>
    </dgm:pt>
    <dgm:pt modelId="{0E06A5A8-A36E-408F-84D9-143FFB51FF10}" type="sibTrans" cxnId="{3DA6DBF2-F7FD-4E5D-B51E-B74BDA2EFBAA}">
      <dgm:prSet/>
      <dgm:spPr/>
      <dgm:t>
        <a:bodyPr/>
        <a:lstStyle/>
        <a:p>
          <a:endParaRPr lang="zh-TW" altLang="en-US"/>
        </a:p>
      </dgm:t>
    </dgm:pt>
    <dgm:pt modelId="{6A6B8BDD-42C8-4655-ADD6-BC03C43C252A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8D5C535E-4F86-4823-A1AB-2C8946892DA3}" type="parTrans" cxnId="{0308FAC9-6260-421B-AFD3-BF82F98037CB}">
      <dgm:prSet/>
      <dgm:spPr/>
      <dgm:t>
        <a:bodyPr/>
        <a:lstStyle/>
        <a:p>
          <a:endParaRPr lang="zh-TW" altLang="en-US"/>
        </a:p>
      </dgm:t>
    </dgm:pt>
    <dgm:pt modelId="{684062B1-81D3-4103-9EF5-0F7F970B28ED}" type="sibTrans" cxnId="{0308FAC9-6260-421B-AFD3-BF82F98037CB}">
      <dgm:prSet/>
      <dgm:spPr/>
      <dgm:t>
        <a:bodyPr/>
        <a:lstStyle/>
        <a:p>
          <a:endParaRPr lang="zh-TW" altLang="en-US"/>
        </a:p>
      </dgm:t>
    </dgm:pt>
    <dgm:pt modelId="{84750904-49B5-4E67-8CEA-964776276A9D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BB61E1DF-7F70-46A1-BCAF-BAD5019B79A4}" type="parTrans" cxnId="{0FC83832-174A-4959-8A88-82F7287BB158}">
      <dgm:prSet/>
      <dgm:spPr/>
      <dgm:t>
        <a:bodyPr/>
        <a:lstStyle/>
        <a:p>
          <a:endParaRPr lang="zh-TW" altLang="en-US"/>
        </a:p>
      </dgm:t>
    </dgm:pt>
    <dgm:pt modelId="{DC5040E5-18E0-434A-A128-A4BFCBBB7B7E}" type="sibTrans" cxnId="{0FC83832-174A-4959-8A88-82F7287BB158}">
      <dgm:prSet/>
      <dgm:spPr/>
      <dgm:t>
        <a:bodyPr/>
        <a:lstStyle/>
        <a:p>
          <a:endParaRPr lang="zh-TW" altLang="en-US"/>
        </a:p>
      </dgm:t>
    </dgm:pt>
    <dgm:pt modelId="{24395F37-CF3F-4EAD-B118-3BFD9B878444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E0B6CA72-39F1-407C-90EE-80F358DB886A}" type="parTrans" cxnId="{97DD289D-19F0-4383-93FA-5B43B887151D}">
      <dgm:prSet/>
      <dgm:spPr/>
      <dgm:t>
        <a:bodyPr/>
        <a:lstStyle/>
        <a:p>
          <a:endParaRPr lang="zh-TW" altLang="en-US"/>
        </a:p>
      </dgm:t>
    </dgm:pt>
    <dgm:pt modelId="{1AD9C904-761D-483A-BE81-91183E90F033}" type="sibTrans" cxnId="{97DD289D-19F0-4383-93FA-5B43B887151D}">
      <dgm:prSet/>
      <dgm:spPr/>
      <dgm:t>
        <a:bodyPr/>
        <a:lstStyle/>
        <a:p>
          <a:endParaRPr lang="zh-TW" altLang="en-US"/>
        </a:p>
      </dgm:t>
    </dgm:pt>
    <dgm:pt modelId="{41A738B8-2522-4E26-8455-58F5A001CD8F}" type="pres">
      <dgm:prSet presAssocID="{328E0571-7DB0-4AEE-ABCC-951CC3A5E7DE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FE06F977-766F-4C59-B291-9677DF960615}" type="pres">
      <dgm:prSet presAssocID="{328E0571-7DB0-4AEE-ABCC-951CC3A5E7DE}" presName="cycle" presStyleCnt="0"/>
      <dgm:spPr/>
    </dgm:pt>
    <dgm:pt modelId="{F57A9E76-4181-45B9-8625-03D5CC9F4A41}" type="pres">
      <dgm:prSet presAssocID="{328E0571-7DB0-4AEE-ABCC-951CC3A5E7DE}" presName="centerShape" presStyleCnt="0"/>
      <dgm:spPr/>
    </dgm:pt>
    <dgm:pt modelId="{905E16FB-CAEA-4125-B5F8-851114DD50F9}" type="pres">
      <dgm:prSet presAssocID="{328E0571-7DB0-4AEE-ABCC-951CC3A5E7DE}" presName="connSite" presStyleLbl="node1" presStyleIdx="0" presStyleCnt="4"/>
      <dgm:spPr/>
    </dgm:pt>
    <dgm:pt modelId="{9FEB3649-2C94-46A4-B851-8DF4BEF1A658}" type="pres">
      <dgm:prSet presAssocID="{328E0571-7DB0-4AEE-ABCC-951CC3A5E7DE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675343C-38D8-44F6-91A6-9CA8A7404DC7}" type="pres">
      <dgm:prSet presAssocID="{FDD0CF6F-97CE-4F25-8D91-D39A474F6741}" presName="Name25" presStyleLbl="parChTrans1D1" presStyleIdx="0" presStyleCnt="3"/>
      <dgm:spPr/>
    </dgm:pt>
    <dgm:pt modelId="{AC867837-F15F-4675-BF11-1FBD8447DE6E}" type="pres">
      <dgm:prSet presAssocID="{2C95F47C-7EB7-459D-B89C-C301926C14C4}" presName="node" presStyleCnt="0"/>
      <dgm:spPr/>
    </dgm:pt>
    <dgm:pt modelId="{69BF7B60-42FC-46A8-915A-9DAEA3EADEEE}" type="pres">
      <dgm:prSet presAssocID="{2C95F47C-7EB7-459D-B89C-C301926C14C4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D4BDA718-E11B-43E8-9535-3604D66E7EE7}" type="pres">
      <dgm:prSet presAssocID="{2C95F47C-7EB7-459D-B89C-C301926C14C4}" presName="childNode" presStyleLbl="revTx" presStyleIdx="0" presStyleCnt="3">
        <dgm:presLayoutVars>
          <dgm:bulletEnabled val="1"/>
        </dgm:presLayoutVars>
      </dgm:prSet>
      <dgm:spPr/>
    </dgm:pt>
    <dgm:pt modelId="{6B99DCF2-84CD-4919-A1A0-010694078327}" type="pres">
      <dgm:prSet presAssocID="{6AC20EA0-7101-4968-97E4-49161C5E4D0F}" presName="Name25" presStyleLbl="parChTrans1D1" presStyleIdx="1" presStyleCnt="3"/>
      <dgm:spPr/>
    </dgm:pt>
    <dgm:pt modelId="{28B6B1A0-5EF8-4308-83B7-5B876083C0E1}" type="pres">
      <dgm:prSet presAssocID="{E2126957-887D-4D94-9D2A-E4D0CE806349}" presName="node" presStyleCnt="0"/>
      <dgm:spPr/>
    </dgm:pt>
    <dgm:pt modelId="{A37CB6AD-80AD-4032-9492-C3D69D1B63ED}" type="pres">
      <dgm:prSet presAssocID="{E2126957-887D-4D94-9D2A-E4D0CE806349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B8D3D7E7-76D7-4F4E-B5EE-CE22F5CA9508}" type="pres">
      <dgm:prSet presAssocID="{E2126957-887D-4D94-9D2A-E4D0CE806349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BEA6CE-8CC2-4F5C-8FF0-41BB9EDF02C0}" type="pres">
      <dgm:prSet presAssocID="{8D5C535E-4F86-4823-A1AB-2C8946892DA3}" presName="Name25" presStyleLbl="parChTrans1D1" presStyleIdx="2" presStyleCnt="3"/>
      <dgm:spPr/>
    </dgm:pt>
    <dgm:pt modelId="{444FA2D3-5004-4C8A-8A51-94D13DCEE493}" type="pres">
      <dgm:prSet presAssocID="{6A6B8BDD-42C8-4655-ADD6-BC03C43C252A}" presName="node" presStyleCnt="0"/>
      <dgm:spPr/>
    </dgm:pt>
    <dgm:pt modelId="{533D0AF7-281E-4E6E-BD77-CFEAADC0F202}" type="pres">
      <dgm:prSet presAssocID="{6A6B8BDD-42C8-4655-ADD6-BC03C43C252A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1059D6-51F8-4844-AC2B-4AB1F28261D9}" type="pres">
      <dgm:prSet presAssocID="{6A6B8BDD-42C8-4655-ADD6-BC03C43C252A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F870059-3BA8-4B66-8680-9585F361E7CD}" type="presOf" srcId="{328E0571-7DB0-4AEE-ABCC-951CC3A5E7DE}" destId="{41A738B8-2522-4E26-8455-58F5A001CD8F}" srcOrd="0" destOrd="0" presId="urn:microsoft.com/office/officeart/2005/8/layout/radial2"/>
    <dgm:cxn modelId="{0D88BD1B-AE0F-4CDE-9641-E71391034CE4}" type="presOf" srcId="{2C95F47C-7EB7-459D-B89C-C301926C14C4}" destId="{69BF7B60-42FC-46A8-915A-9DAEA3EADEEE}" srcOrd="0" destOrd="0" presId="urn:microsoft.com/office/officeart/2005/8/layout/radial2"/>
    <dgm:cxn modelId="{09F87D96-81BD-4CDF-853E-B169B31EB93E}" type="presOf" srcId="{7BE3D2ED-3A78-485C-ADA8-42F00CE3649F}" destId="{D4BDA718-E11B-43E8-9535-3604D66E7EE7}" srcOrd="0" destOrd="0" presId="urn:microsoft.com/office/officeart/2005/8/layout/radial2"/>
    <dgm:cxn modelId="{9164F0D5-561C-4D86-ADF2-5543FC5DF9BA}" type="presOf" srcId="{6AC20EA0-7101-4968-97E4-49161C5E4D0F}" destId="{6B99DCF2-84CD-4919-A1A0-010694078327}" srcOrd="0" destOrd="0" presId="urn:microsoft.com/office/officeart/2005/8/layout/radial2"/>
    <dgm:cxn modelId="{B50D8D5D-4394-4D3C-BCB6-5B1036E4E6BF}" type="presOf" srcId="{7756DB2A-FA3E-4121-B132-532A3C7E3662}" destId="{B8D3D7E7-76D7-4F4E-B5EE-CE22F5CA9508}" srcOrd="0" destOrd="1" presId="urn:microsoft.com/office/officeart/2005/8/layout/radial2"/>
    <dgm:cxn modelId="{365F5869-D456-40E7-B38F-B7938FC4F604}" type="presOf" srcId="{8D5C535E-4F86-4823-A1AB-2C8946892DA3}" destId="{48BEA6CE-8CC2-4F5C-8FF0-41BB9EDF02C0}" srcOrd="0" destOrd="0" presId="urn:microsoft.com/office/officeart/2005/8/layout/radial2"/>
    <dgm:cxn modelId="{987EF1A9-236B-4017-81BC-3E33F482552C}" srcId="{E2126957-887D-4D94-9D2A-E4D0CE806349}" destId="{3C62582A-D7DE-4F31-A35B-F02AFF9F4289}" srcOrd="0" destOrd="0" parTransId="{BB2D43F0-9006-4E9D-9EC0-965485B8FB1C}" sibTransId="{068C8DAE-B243-4D2A-A626-7DC18EB60574}"/>
    <dgm:cxn modelId="{B278B9F9-3B81-46D0-8E57-D6A5A8EB6767}" type="presOf" srcId="{E2126957-887D-4D94-9D2A-E4D0CE806349}" destId="{A37CB6AD-80AD-4032-9492-C3D69D1B63ED}" srcOrd="0" destOrd="0" presId="urn:microsoft.com/office/officeart/2005/8/layout/radial2"/>
    <dgm:cxn modelId="{0308FAC9-6260-421B-AFD3-BF82F98037CB}" srcId="{328E0571-7DB0-4AEE-ABCC-951CC3A5E7DE}" destId="{6A6B8BDD-42C8-4655-ADD6-BC03C43C252A}" srcOrd="2" destOrd="0" parTransId="{8D5C535E-4F86-4823-A1AB-2C8946892DA3}" sibTransId="{684062B1-81D3-4103-9EF5-0F7F970B28ED}"/>
    <dgm:cxn modelId="{97DD289D-19F0-4383-93FA-5B43B887151D}" srcId="{6A6B8BDD-42C8-4655-ADD6-BC03C43C252A}" destId="{24395F37-CF3F-4EAD-B118-3BFD9B878444}" srcOrd="1" destOrd="0" parTransId="{E0B6CA72-39F1-407C-90EE-80F358DB886A}" sibTransId="{1AD9C904-761D-483A-BE81-91183E90F033}"/>
    <dgm:cxn modelId="{CF9DFBD3-EE32-4E63-86F8-01A414E5FF5A}" srcId="{2C95F47C-7EB7-459D-B89C-C301926C14C4}" destId="{AA541D7E-1667-4CC1-AC3F-D86675AFC7BF}" srcOrd="1" destOrd="0" parTransId="{E890DB8F-2ED6-4D73-859A-F7E8F40C8647}" sibTransId="{1A80BAA1-8E80-41B5-B3DA-337D3EF153B0}"/>
    <dgm:cxn modelId="{0FC83832-174A-4959-8A88-82F7287BB158}" srcId="{6A6B8BDD-42C8-4655-ADD6-BC03C43C252A}" destId="{84750904-49B5-4E67-8CEA-964776276A9D}" srcOrd="0" destOrd="0" parTransId="{BB61E1DF-7F70-46A1-BCAF-BAD5019B79A4}" sibTransId="{DC5040E5-18E0-434A-A128-A4BFCBBB7B7E}"/>
    <dgm:cxn modelId="{0A5A557D-6621-4CE0-AE31-5BAB658DD8FC}" srcId="{2C95F47C-7EB7-459D-B89C-C301926C14C4}" destId="{7BE3D2ED-3A78-485C-ADA8-42F00CE3649F}" srcOrd="0" destOrd="0" parTransId="{72B7BAA1-23FE-4058-A8DA-2135D235705F}" sibTransId="{5A1515A8-93BB-4A6E-B189-4F40E3D84A9E}"/>
    <dgm:cxn modelId="{5D157AED-C9EA-4E49-B152-7E71027D5E06}" type="presOf" srcId="{AA541D7E-1667-4CC1-AC3F-D86675AFC7BF}" destId="{D4BDA718-E11B-43E8-9535-3604D66E7EE7}" srcOrd="0" destOrd="1" presId="urn:microsoft.com/office/officeart/2005/8/layout/radial2"/>
    <dgm:cxn modelId="{49F45289-DB53-4C7A-87E2-D2C8D6A2E968}" type="presOf" srcId="{3C62582A-D7DE-4F31-A35B-F02AFF9F4289}" destId="{B8D3D7E7-76D7-4F4E-B5EE-CE22F5CA9508}" srcOrd="0" destOrd="0" presId="urn:microsoft.com/office/officeart/2005/8/layout/radial2"/>
    <dgm:cxn modelId="{3DA6DBF2-F7FD-4E5D-B51E-B74BDA2EFBAA}" srcId="{E2126957-887D-4D94-9D2A-E4D0CE806349}" destId="{7756DB2A-FA3E-4121-B132-532A3C7E3662}" srcOrd="1" destOrd="0" parTransId="{78F1DB68-92D8-450A-990D-98569A5D31A0}" sibTransId="{0E06A5A8-A36E-408F-84D9-143FFB51FF10}"/>
    <dgm:cxn modelId="{629C731E-A1A8-4A65-8C09-E9287CA2ACBB}" type="presOf" srcId="{6A6B8BDD-42C8-4655-ADD6-BC03C43C252A}" destId="{533D0AF7-281E-4E6E-BD77-CFEAADC0F202}" srcOrd="0" destOrd="0" presId="urn:microsoft.com/office/officeart/2005/8/layout/radial2"/>
    <dgm:cxn modelId="{D6138E91-FC76-4047-9210-0CFDD70F8F03}" srcId="{328E0571-7DB0-4AEE-ABCC-951CC3A5E7DE}" destId="{2C95F47C-7EB7-459D-B89C-C301926C14C4}" srcOrd="0" destOrd="0" parTransId="{FDD0CF6F-97CE-4F25-8D91-D39A474F6741}" sibTransId="{47CF8D05-A0DA-4039-9985-A904C47E1C9C}"/>
    <dgm:cxn modelId="{12C3DE38-9475-4D58-8090-5429D7838908}" type="presOf" srcId="{FDD0CF6F-97CE-4F25-8D91-D39A474F6741}" destId="{5675343C-38D8-44F6-91A6-9CA8A7404DC7}" srcOrd="0" destOrd="0" presId="urn:microsoft.com/office/officeart/2005/8/layout/radial2"/>
    <dgm:cxn modelId="{5F26EF02-473F-4FBD-A997-9B599E81B1DB}" type="presOf" srcId="{24395F37-CF3F-4EAD-B118-3BFD9B878444}" destId="{E61059D6-51F8-4844-AC2B-4AB1F28261D9}" srcOrd="0" destOrd="1" presId="urn:microsoft.com/office/officeart/2005/8/layout/radial2"/>
    <dgm:cxn modelId="{3035EA48-C0EB-47DC-95A0-0A403C5F1913}" type="presOf" srcId="{84750904-49B5-4E67-8CEA-964776276A9D}" destId="{E61059D6-51F8-4844-AC2B-4AB1F28261D9}" srcOrd="0" destOrd="0" presId="urn:microsoft.com/office/officeart/2005/8/layout/radial2"/>
    <dgm:cxn modelId="{91395EAA-7BBB-471D-AFB9-D7521EA53410}" srcId="{328E0571-7DB0-4AEE-ABCC-951CC3A5E7DE}" destId="{E2126957-887D-4D94-9D2A-E4D0CE806349}" srcOrd="1" destOrd="0" parTransId="{6AC20EA0-7101-4968-97E4-49161C5E4D0F}" sibTransId="{8CA96436-A0B9-43E8-BC9C-63F7A0A67F3F}"/>
    <dgm:cxn modelId="{FA491BCD-C1F9-4655-9258-03DD9717E296}" type="presParOf" srcId="{41A738B8-2522-4E26-8455-58F5A001CD8F}" destId="{FE06F977-766F-4C59-B291-9677DF960615}" srcOrd="0" destOrd="0" presId="urn:microsoft.com/office/officeart/2005/8/layout/radial2"/>
    <dgm:cxn modelId="{23E176C2-38DE-4718-9950-C82D5E747215}" type="presParOf" srcId="{FE06F977-766F-4C59-B291-9677DF960615}" destId="{F57A9E76-4181-45B9-8625-03D5CC9F4A41}" srcOrd="0" destOrd="0" presId="urn:microsoft.com/office/officeart/2005/8/layout/radial2"/>
    <dgm:cxn modelId="{D1A69778-7AA9-4A44-A1F1-5490232CC37F}" type="presParOf" srcId="{F57A9E76-4181-45B9-8625-03D5CC9F4A41}" destId="{905E16FB-CAEA-4125-B5F8-851114DD50F9}" srcOrd="0" destOrd="0" presId="urn:microsoft.com/office/officeart/2005/8/layout/radial2"/>
    <dgm:cxn modelId="{1A9695B1-8281-4FBB-B2F2-BCFE4AF673AC}" type="presParOf" srcId="{F57A9E76-4181-45B9-8625-03D5CC9F4A41}" destId="{9FEB3649-2C94-46A4-B851-8DF4BEF1A658}" srcOrd="1" destOrd="0" presId="urn:microsoft.com/office/officeart/2005/8/layout/radial2"/>
    <dgm:cxn modelId="{66B5FCCF-2700-42BF-A011-706F316E9BA9}" type="presParOf" srcId="{FE06F977-766F-4C59-B291-9677DF960615}" destId="{5675343C-38D8-44F6-91A6-9CA8A7404DC7}" srcOrd="1" destOrd="0" presId="urn:microsoft.com/office/officeart/2005/8/layout/radial2"/>
    <dgm:cxn modelId="{2C1C811A-F580-4A48-B0C7-1693205B2BBF}" type="presParOf" srcId="{FE06F977-766F-4C59-B291-9677DF960615}" destId="{AC867837-F15F-4675-BF11-1FBD8447DE6E}" srcOrd="2" destOrd="0" presId="urn:microsoft.com/office/officeart/2005/8/layout/radial2"/>
    <dgm:cxn modelId="{67FB0814-AE6E-4921-AD5A-1CF025392043}" type="presParOf" srcId="{AC867837-F15F-4675-BF11-1FBD8447DE6E}" destId="{69BF7B60-42FC-46A8-915A-9DAEA3EADEEE}" srcOrd="0" destOrd="0" presId="urn:microsoft.com/office/officeart/2005/8/layout/radial2"/>
    <dgm:cxn modelId="{2ECD7F47-DEEC-492D-B1BA-1CE927446175}" type="presParOf" srcId="{AC867837-F15F-4675-BF11-1FBD8447DE6E}" destId="{D4BDA718-E11B-43E8-9535-3604D66E7EE7}" srcOrd="1" destOrd="0" presId="urn:microsoft.com/office/officeart/2005/8/layout/radial2"/>
    <dgm:cxn modelId="{4F5ED4AB-7000-476B-BEFD-F157178C614D}" type="presParOf" srcId="{FE06F977-766F-4C59-B291-9677DF960615}" destId="{6B99DCF2-84CD-4919-A1A0-010694078327}" srcOrd="3" destOrd="0" presId="urn:microsoft.com/office/officeart/2005/8/layout/radial2"/>
    <dgm:cxn modelId="{6CE6A8AC-98B4-451F-8208-F8D2EE088D7E}" type="presParOf" srcId="{FE06F977-766F-4C59-B291-9677DF960615}" destId="{28B6B1A0-5EF8-4308-83B7-5B876083C0E1}" srcOrd="4" destOrd="0" presId="urn:microsoft.com/office/officeart/2005/8/layout/radial2"/>
    <dgm:cxn modelId="{E1B2AC29-605D-4275-A8CE-63FB1068C407}" type="presParOf" srcId="{28B6B1A0-5EF8-4308-83B7-5B876083C0E1}" destId="{A37CB6AD-80AD-4032-9492-C3D69D1B63ED}" srcOrd="0" destOrd="0" presId="urn:microsoft.com/office/officeart/2005/8/layout/radial2"/>
    <dgm:cxn modelId="{67F35812-E602-43F4-9D50-386025CCD303}" type="presParOf" srcId="{28B6B1A0-5EF8-4308-83B7-5B876083C0E1}" destId="{B8D3D7E7-76D7-4F4E-B5EE-CE22F5CA9508}" srcOrd="1" destOrd="0" presId="urn:microsoft.com/office/officeart/2005/8/layout/radial2"/>
    <dgm:cxn modelId="{C49C0D75-B081-425A-A552-87624EAE7EA0}" type="presParOf" srcId="{FE06F977-766F-4C59-B291-9677DF960615}" destId="{48BEA6CE-8CC2-4F5C-8FF0-41BB9EDF02C0}" srcOrd="5" destOrd="0" presId="urn:microsoft.com/office/officeart/2005/8/layout/radial2"/>
    <dgm:cxn modelId="{2BEEB98A-B834-4931-AD4D-41D53A593C93}" type="presParOf" srcId="{FE06F977-766F-4C59-B291-9677DF960615}" destId="{444FA2D3-5004-4C8A-8A51-94D13DCEE493}" srcOrd="6" destOrd="0" presId="urn:microsoft.com/office/officeart/2005/8/layout/radial2"/>
    <dgm:cxn modelId="{AC355D24-8F7D-4C10-B6C1-CF8BAAD90E4F}" type="presParOf" srcId="{444FA2D3-5004-4C8A-8A51-94D13DCEE493}" destId="{533D0AF7-281E-4E6E-BD77-CFEAADC0F202}" srcOrd="0" destOrd="0" presId="urn:microsoft.com/office/officeart/2005/8/layout/radial2"/>
    <dgm:cxn modelId="{4685F348-4C0B-4C98-973F-5B174A91E750}" type="presParOf" srcId="{444FA2D3-5004-4C8A-8A51-94D13DCEE493}" destId="{E61059D6-51F8-4844-AC2B-4AB1F28261D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F76F26-5C24-4101-8438-165028580FBB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5CAAE654-7DA8-482B-A984-811FDECF5366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20CE76-FD48-4FB2-A446-637F5DABA1F7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102082"/>
            <a:satOff val="-1464"/>
            <a:lumOff val="853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FF74CEBB-AAE8-4A95-BA7B-1D34A33B34D5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8AF154-8328-47A0-B5E9-FABF9E0A44BD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204164"/>
            <a:satOff val="-2928"/>
            <a:lumOff val="170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5BF47C1C-E381-4409-82AF-25B558ED6F43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470519-FF80-451B-9CF3-74C56999A702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03C5B8D6-0AAB-4341-B22E-81644D8C25BC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FA3323-006B-4457-B59A-1AF5529C3D45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93D427-4B7B-4523-AE37-E507F65DA8C9}">
      <dsp:nvSpPr>
        <dsp:cNvPr id="0" name=""/>
        <dsp:cNvSpPr/>
      </dsp:nvSpPr>
      <dsp:spPr>
        <a:xfrm>
          <a:off x="0" y="1201728"/>
          <a:ext cx="3020725" cy="2645309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CED24A-FCCD-4E58-A567-EB897E3772B8}">
      <dsp:nvSpPr>
        <dsp:cNvPr id="0" name=""/>
        <dsp:cNvSpPr/>
      </dsp:nvSpPr>
      <dsp:spPr>
        <a:xfrm>
          <a:off x="3024336" y="1684788"/>
          <a:ext cx="1480438" cy="1439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大約</a:t>
          </a:r>
          <a:r>
            <a:rPr lang="en-US" sz="2400" kern="1200" dirty="0" smtClean="0"/>
            <a:t>3</a:t>
          </a:r>
          <a:r>
            <a:rPr lang="zh-TW" sz="2400" kern="1200" dirty="0" smtClean="0"/>
            <a:t>個步伐</a:t>
          </a:r>
          <a:endParaRPr lang="zh-TW" sz="2400" kern="1200" dirty="0"/>
        </a:p>
      </dsp:txBody>
      <dsp:txXfrm>
        <a:off x="3066495" y="1726947"/>
        <a:ext cx="1396120" cy="1355093"/>
      </dsp:txXfrm>
    </dsp:sp>
    <dsp:sp modelId="{2D07A226-959A-4356-94CA-4E2E0BF79203}">
      <dsp:nvSpPr>
        <dsp:cNvPr id="0" name=""/>
        <dsp:cNvSpPr/>
      </dsp:nvSpPr>
      <dsp:spPr>
        <a:xfrm>
          <a:off x="0" y="725537"/>
          <a:ext cx="3020038" cy="4555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/>
            <a:t>室外至少</a:t>
          </a:r>
          <a:r>
            <a:rPr lang="en-US" sz="1900" kern="1200" smtClean="0"/>
            <a:t>1</a:t>
          </a:r>
          <a:r>
            <a:rPr lang="zh-TW" sz="1900" kern="1200" smtClean="0"/>
            <a:t>公尺</a:t>
          </a:r>
          <a:endParaRPr lang="zh-TW" sz="1900" kern="1200"/>
        </a:p>
      </dsp:txBody>
      <dsp:txXfrm>
        <a:off x="0" y="725537"/>
        <a:ext cx="3020038" cy="455511"/>
      </dsp:txXfrm>
    </dsp:sp>
    <dsp:sp modelId="{4093A573-45B6-4DD3-8F82-1CE699D4331C}">
      <dsp:nvSpPr>
        <dsp:cNvPr id="0" name=""/>
        <dsp:cNvSpPr/>
      </dsp:nvSpPr>
      <dsp:spPr>
        <a:xfrm>
          <a:off x="4546771" y="1164270"/>
          <a:ext cx="2816261" cy="2645309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A8DED6-2937-40DA-B04A-3CDFA760FDBB}">
      <dsp:nvSpPr>
        <dsp:cNvPr id="0" name=""/>
        <dsp:cNvSpPr/>
      </dsp:nvSpPr>
      <dsp:spPr>
        <a:xfrm>
          <a:off x="7399462" y="1797509"/>
          <a:ext cx="1385513" cy="13865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大約手臂的兩倍長</a:t>
          </a:r>
          <a:endParaRPr lang="zh-TW" sz="2400" kern="1200" dirty="0"/>
        </a:p>
      </dsp:txBody>
      <dsp:txXfrm>
        <a:off x="7440042" y="1838089"/>
        <a:ext cx="1304353" cy="1305384"/>
      </dsp:txXfrm>
    </dsp:sp>
    <dsp:sp modelId="{B99E014E-971E-4F7E-BBFB-84A3D769BAF7}">
      <dsp:nvSpPr>
        <dsp:cNvPr id="0" name=""/>
        <dsp:cNvSpPr/>
      </dsp:nvSpPr>
      <dsp:spPr>
        <a:xfrm>
          <a:off x="4498176" y="645672"/>
          <a:ext cx="2891659" cy="4555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dirty="0" smtClean="0"/>
            <a:t>室內至少</a:t>
          </a:r>
          <a:r>
            <a:rPr lang="en-US" sz="1900" kern="1200" dirty="0" smtClean="0"/>
            <a:t>1.5</a:t>
          </a:r>
          <a:r>
            <a:rPr lang="zh-TW" sz="1900" kern="1200" dirty="0" smtClean="0"/>
            <a:t>公尺</a:t>
          </a:r>
          <a:endParaRPr lang="zh-TW" sz="1900" kern="1200" dirty="0"/>
        </a:p>
      </dsp:txBody>
      <dsp:txXfrm>
        <a:off x="4498176" y="645672"/>
        <a:ext cx="2891659" cy="4555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BEA6CE-8CC2-4F5C-8FF0-41BB9EDF02C0}">
      <dsp:nvSpPr>
        <dsp:cNvPr id="0" name=""/>
        <dsp:cNvSpPr/>
      </dsp:nvSpPr>
      <dsp:spPr>
        <a:xfrm rot="2562694">
          <a:off x="2821840" y="3301688"/>
          <a:ext cx="711190" cy="49482"/>
        </a:xfrm>
        <a:custGeom>
          <a:avLst/>
          <a:gdLst/>
          <a:ahLst/>
          <a:cxnLst/>
          <a:rect l="0" t="0" r="0" b="0"/>
          <a:pathLst>
            <a:path>
              <a:moveTo>
                <a:pt x="0" y="24741"/>
              </a:moveTo>
              <a:lnTo>
                <a:pt x="711190" y="247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99DCF2-84CD-4919-A1A0-010694078327}">
      <dsp:nvSpPr>
        <dsp:cNvPr id="0" name=""/>
        <dsp:cNvSpPr/>
      </dsp:nvSpPr>
      <dsp:spPr>
        <a:xfrm>
          <a:off x="2916152" y="2329521"/>
          <a:ext cx="791036" cy="49482"/>
        </a:xfrm>
        <a:custGeom>
          <a:avLst/>
          <a:gdLst/>
          <a:ahLst/>
          <a:cxnLst/>
          <a:rect l="0" t="0" r="0" b="0"/>
          <a:pathLst>
            <a:path>
              <a:moveTo>
                <a:pt x="0" y="24741"/>
              </a:moveTo>
              <a:lnTo>
                <a:pt x="791036" y="247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75343C-38D8-44F6-91A6-9CA8A7404DC7}">
      <dsp:nvSpPr>
        <dsp:cNvPr id="0" name=""/>
        <dsp:cNvSpPr/>
      </dsp:nvSpPr>
      <dsp:spPr>
        <a:xfrm rot="19037306">
          <a:off x="2821840" y="1357354"/>
          <a:ext cx="711190" cy="49482"/>
        </a:xfrm>
        <a:custGeom>
          <a:avLst/>
          <a:gdLst/>
          <a:ahLst/>
          <a:cxnLst/>
          <a:rect l="0" t="0" r="0" b="0"/>
          <a:pathLst>
            <a:path>
              <a:moveTo>
                <a:pt x="0" y="24741"/>
              </a:moveTo>
              <a:lnTo>
                <a:pt x="711190" y="247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EB3649-2C94-46A4-B851-8DF4BEF1A658}">
      <dsp:nvSpPr>
        <dsp:cNvPr id="0" name=""/>
        <dsp:cNvSpPr/>
      </dsp:nvSpPr>
      <dsp:spPr>
        <a:xfrm>
          <a:off x="993166" y="1223094"/>
          <a:ext cx="2262336" cy="226233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BF7B60-42FC-46A8-915A-9DAEA3EADEEE}">
      <dsp:nvSpPr>
        <dsp:cNvPr id="0" name=""/>
        <dsp:cNvSpPr/>
      </dsp:nvSpPr>
      <dsp:spPr>
        <a:xfrm>
          <a:off x="3258712" y="1823"/>
          <a:ext cx="1357401" cy="13574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衛福部疾管署</a:t>
          </a:r>
          <a:endParaRPr lang="zh-TW" sz="2400" kern="1200" dirty="0"/>
        </a:p>
      </dsp:txBody>
      <dsp:txXfrm>
        <a:off x="3457499" y="200610"/>
        <a:ext cx="959827" cy="959827"/>
      </dsp:txXfrm>
    </dsp:sp>
    <dsp:sp modelId="{D4BDA718-E11B-43E8-9535-3604D66E7EE7}">
      <dsp:nvSpPr>
        <dsp:cNvPr id="0" name=""/>
        <dsp:cNvSpPr/>
      </dsp:nvSpPr>
      <dsp:spPr>
        <a:xfrm>
          <a:off x="4751854" y="1823"/>
          <a:ext cx="2036102" cy="1357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smtClean="0"/>
            <a:t>掌握最新疫情</a:t>
          </a:r>
          <a:endParaRPr lang="zh-TW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smtClean="0"/>
            <a:t>了解防疫議題</a:t>
          </a:r>
          <a:endParaRPr lang="zh-TW" sz="2100" kern="1200"/>
        </a:p>
      </dsp:txBody>
      <dsp:txXfrm>
        <a:off x="4751854" y="1823"/>
        <a:ext cx="2036102" cy="1357401"/>
      </dsp:txXfrm>
    </dsp:sp>
    <dsp:sp modelId="{A37CB6AD-80AD-4032-9492-C3D69D1B63ED}">
      <dsp:nvSpPr>
        <dsp:cNvPr id="0" name=""/>
        <dsp:cNvSpPr/>
      </dsp:nvSpPr>
      <dsp:spPr>
        <a:xfrm>
          <a:off x="3707189" y="1675561"/>
          <a:ext cx="1357401" cy="13574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防疫小測驗</a:t>
          </a:r>
          <a:endParaRPr lang="zh-TW" sz="2400" kern="1200" dirty="0"/>
        </a:p>
      </dsp:txBody>
      <dsp:txXfrm>
        <a:off x="3905976" y="1874348"/>
        <a:ext cx="959827" cy="959827"/>
      </dsp:txXfrm>
    </dsp:sp>
    <dsp:sp modelId="{B8D3D7E7-76D7-4F4E-B5EE-CE22F5CA9508}">
      <dsp:nvSpPr>
        <dsp:cNvPr id="0" name=""/>
        <dsp:cNvSpPr/>
      </dsp:nvSpPr>
      <dsp:spPr>
        <a:xfrm>
          <a:off x="5200331" y="1675561"/>
          <a:ext cx="2036102" cy="1357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/>
            <a:t>你的防疫觀念正確嗎？</a:t>
          </a:r>
          <a:endParaRPr lang="zh-TW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/>
            <a:t>擊敗新冠病毒，健康久久！</a:t>
          </a:r>
          <a:endParaRPr lang="zh-TW" sz="2100" kern="1200" dirty="0"/>
        </a:p>
      </dsp:txBody>
      <dsp:txXfrm>
        <a:off x="5200331" y="1675561"/>
        <a:ext cx="2036102" cy="1357401"/>
      </dsp:txXfrm>
    </dsp:sp>
    <dsp:sp modelId="{533D0AF7-281E-4E6E-BD77-CFEAADC0F202}">
      <dsp:nvSpPr>
        <dsp:cNvPr id="0" name=""/>
        <dsp:cNvSpPr/>
      </dsp:nvSpPr>
      <dsp:spPr>
        <a:xfrm>
          <a:off x="3258712" y="3349300"/>
          <a:ext cx="1357401" cy="13574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防疫影片</a:t>
          </a:r>
          <a:endParaRPr lang="zh-TW" altLang="en-US" sz="2400" kern="1200" dirty="0"/>
        </a:p>
      </dsp:txBody>
      <dsp:txXfrm>
        <a:off x="3457499" y="3548087"/>
        <a:ext cx="959827" cy="959827"/>
      </dsp:txXfrm>
    </dsp:sp>
    <dsp:sp modelId="{E61059D6-51F8-4844-AC2B-4AB1F28261D9}">
      <dsp:nvSpPr>
        <dsp:cNvPr id="0" name=""/>
        <dsp:cNvSpPr/>
      </dsp:nvSpPr>
      <dsp:spPr>
        <a:xfrm>
          <a:off x="4751854" y="3349300"/>
          <a:ext cx="2036102" cy="1357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100" kern="1200" dirty="0" smtClean="0"/>
            <a:t>觀賞防疫影片</a:t>
          </a:r>
          <a:endParaRPr lang="zh-TW" alt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100" kern="1200" dirty="0" smtClean="0"/>
            <a:t>照顧自己，愛護家人！</a:t>
          </a:r>
          <a:endParaRPr lang="zh-TW" altLang="en-US" sz="2100" kern="1200" dirty="0"/>
        </a:p>
      </dsp:txBody>
      <dsp:txXfrm>
        <a:off x="4751854" y="3349300"/>
        <a:ext cx="2036102" cy="13574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145B17-8BD6-4FD4-AA6B-DC02785A1C27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4D1F8-E6A0-424F-8897-3E115157A7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57901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文鼎特圓" panose="020B0609010101010101" pitchFamily="49" charset="-120"/>
                <a:ea typeface="文鼎特圓" panose="020B0609010101010101" pitchFamily="49" charset="-120"/>
              </a:defRPr>
            </a:lvl1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7000">
              <a:srgbClr val="00B0F0"/>
            </a:gs>
            <a:gs pos="70000">
              <a:schemeClr val="tx2">
                <a:lumMod val="60000"/>
                <a:lumOff val="40000"/>
              </a:schemeClr>
            </a:gs>
            <a:gs pos="100000">
              <a:schemeClr val="tx2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rgbClr val="0070C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060848"/>
            <a:ext cx="5760640" cy="4503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011088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0264252"/>
              </p:ext>
            </p:extLst>
          </p:nvPr>
        </p:nvGraphicFramePr>
        <p:xfrm>
          <a:off x="251520" y="1600201"/>
          <a:ext cx="8784976" cy="4493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028776"/>
              </p:ext>
            </p:extLst>
          </p:nvPr>
        </p:nvGraphicFramePr>
        <p:xfrm>
          <a:off x="457200" y="1417638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1352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文鼎特圓</vt:lpstr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56</cp:revision>
  <dcterms:created xsi:type="dcterms:W3CDTF">2014-02-08T16:25:00Z</dcterms:created>
  <dcterms:modified xsi:type="dcterms:W3CDTF">2021-12-02T06:11:15Z</dcterms:modified>
</cp:coreProperties>
</file>