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D492EE"/>
    <a:srgbClr val="FF99FF"/>
    <a:srgbClr val="99FF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1EFF62-40DB-476B-B397-521669443BC3}" type="doc">
      <dgm:prSet loTypeId="urn:microsoft.com/office/officeart/2005/8/layout/hList7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6297477-C6A9-4079-9223-27D71E869706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BA3C710A-7598-4873-BC2E-3AE1F602BF58}" type="parTrans" cxnId="{51C6EA78-EA7E-458B-9DA9-F225C93AD53F}">
      <dgm:prSet/>
      <dgm:spPr/>
      <dgm:t>
        <a:bodyPr/>
        <a:lstStyle/>
        <a:p>
          <a:endParaRPr lang="zh-TW" altLang="en-US"/>
        </a:p>
      </dgm:t>
    </dgm:pt>
    <dgm:pt modelId="{76D1CCD2-C92C-43F2-A3E7-6614A29371D7}" type="sibTrans" cxnId="{51C6EA78-EA7E-458B-9DA9-F225C93AD53F}">
      <dgm:prSet/>
      <dgm:spPr/>
      <dgm:t>
        <a:bodyPr/>
        <a:lstStyle/>
        <a:p>
          <a:endParaRPr lang="zh-TW" altLang="en-US"/>
        </a:p>
      </dgm:t>
    </dgm:pt>
    <dgm:pt modelId="{36281861-135F-47C5-A941-972283739C20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ACAB5B01-DACF-4FFB-95E1-C3EE272937FE}" type="parTrans" cxnId="{8030A8EF-182C-43B3-BDC7-42E06903DA43}">
      <dgm:prSet/>
      <dgm:spPr/>
      <dgm:t>
        <a:bodyPr/>
        <a:lstStyle/>
        <a:p>
          <a:endParaRPr lang="zh-TW" altLang="en-US"/>
        </a:p>
      </dgm:t>
    </dgm:pt>
    <dgm:pt modelId="{AC50BE05-4675-48B2-8C34-2A6CF0664D41}" type="sibTrans" cxnId="{8030A8EF-182C-43B3-BDC7-42E06903DA43}">
      <dgm:prSet/>
      <dgm:spPr/>
      <dgm:t>
        <a:bodyPr/>
        <a:lstStyle/>
        <a:p>
          <a:endParaRPr lang="zh-TW" altLang="en-US"/>
        </a:p>
      </dgm:t>
    </dgm:pt>
    <dgm:pt modelId="{2D046CB0-B892-4970-8C8A-7EBB791F7F12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1A101361-1956-4860-A073-67CA3664B3CA}" type="parTrans" cxnId="{9DA920F8-F777-421D-8F35-17860E27734C}">
      <dgm:prSet/>
      <dgm:spPr/>
      <dgm:t>
        <a:bodyPr/>
        <a:lstStyle/>
        <a:p>
          <a:endParaRPr lang="zh-TW" altLang="en-US"/>
        </a:p>
      </dgm:t>
    </dgm:pt>
    <dgm:pt modelId="{EF795041-CA71-4A6F-AFBB-D4929D940A98}" type="sibTrans" cxnId="{9DA920F8-F777-421D-8F35-17860E27734C}">
      <dgm:prSet/>
      <dgm:spPr/>
      <dgm:t>
        <a:bodyPr/>
        <a:lstStyle/>
        <a:p>
          <a:endParaRPr lang="zh-TW" altLang="en-US"/>
        </a:p>
      </dgm:t>
    </dgm:pt>
    <dgm:pt modelId="{348E322D-7A4E-4833-84F6-C232B8FEE03A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5D69D48B-6A6C-4409-9258-0FC49E42FC14}" type="parTrans" cxnId="{2CF8BD1B-08EE-47F7-879C-B9325A92F8AE}">
      <dgm:prSet/>
      <dgm:spPr/>
      <dgm:t>
        <a:bodyPr/>
        <a:lstStyle/>
        <a:p>
          <a:endParaRPr lang="zh-TW" altLang="en-US"/>
        </a:p>
      </dgm:t>
    </dgm:pt>
    <dgm:pt modelId="{5E5C60EA-7EC2-4C8E-8990-2EB1EEB89393}" type="sibTrans" cxnId="{2CF8BD1B-08EE-47F7-879C-B9325A92F8AE}">
      <dgm:prSet/>
      <dgm:spPr/>
      <dgm:t>
        <a:bodyPr/>
        <a:lstStyle/>
        <a:p>
          <a:endParaRPr lang="zh-TW" altLang="en-US"/>
        </a:p>
      </dgm:t>
    </dgm:pt>
    <dgm:pt modelId="{87B16207-5814-4F71-964D-33A9583FE8AC}" type="pres">
      <dgm:prSet presAssocID="{F41EFF62-40DB-476B-B397-521669443BC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DACE8D0-D96D-4650-A0D2-B9865DF8020A}" type="pres">
      <dgm:prSet presAssocID="{F41EFF62-40DB-476B-B397-521669443BC3}" presName="fgShape" presStyleLbl="fgShp" presStyleIdx="0" presStyleCnt="1"/>
      <dgm:spPr/>
    </dgm:pt>
    <dgm:pt modelId="{5BCED3A0-4004-4859-B4E4-9E902DE8DDA9}" type="pres">
      <dgm:prSet presAssocID="{F41EFF62-40DB-476B-B397-521669443BC3}" presName="linComp" presStyleCnt="0"/>
      <dgm:spPr/>
    </dgm:pt>
    <dgm:pt modelId="{171FB3DB-1D62-4A3F-84BF-754CBA524ACC}" type="pres">
      <dgm:prSet presAssocID="{E6297477-C6A9-4079-9223-27D71E869706}" presName="compNode" presStyleCnt="0"/>
      <dgm:spPr/>
    </dgm:pt>
    <dgm:pt modelId="{1522B264-C666-4A73-804D-B458D86327B2}" type="pres">
      <dgm:prSet presAssocID="{E6297477-C6A9-4079-9223-27D71E869706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0957BDD9-8AF4-4F3F-8BC1-07F53E60E815}" type="pres">
      <dgm:prSet presAssocID="{E6297477-C6A9-4079-9223-27D71E869706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86BD17-0892-484F-A21C-6ED148D897F9}" type="pres">
      <dgm:prSet presAssocID="{E6297477-C6A9-4079-9223-27D71E869706}" presName="invisiNode" presStyleLbl="node1" presStyleIdx="0" presStyleCnt="4"/>
      <dgm:spPr/>
    </dgm:pt>
    <dgm:pt modelId="{01E03503-70D5-4D84-AE9B-BE52A88D4D91}" type="pres">
      <dgm:prSet presAssocID="{E6297477-C6A9-4079-9223-27D71E869706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FDC8A20-474C-4982-A960-C527778285D4}" type="pres">
      <dgm:prSet presAssocID="{76D1CCD2-C92C-43F2-A3E7-6614A29371D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5A351AD-4E5A-4525-A6EA-6A86311846AA}" type="pres">
      <dgm:prSet presAssocID="{36281861-135F-47C5-A941-972283739C20}" presName="compNode" presStyleCnt="0"/>
      <dgm:spPr/>
    </dgm:pt>
    <dgm:pt modelId="{F91287F6-8B2B-4941-A952-485FB38A6A27}" type="pres">
      <dgm:prSet presAssocID="{36281861-135F-47C5-A941-972283739C20}" presName="bkgdShape" presStyleLbl="node1" presStyleIdx="1" presStyleCnt="4" custLinFactNeighborX="-241" custLinFactNeighborY="-959"/>
      <dgm:spPr/>
      <dgm:t>
        <a:bodyPr/>
        <a:lstStyle/>
        <a:p>
          <a:endParaRPr lang="zh-TW" altLang="en-US"/>
        </a:p>
      </dgm:t>
    </dgm:pt>
    <dgm:pt modelId="{1A3C7CCF-BFD4-490A-805D-57DADD5767EE}" type="pres">
      <dgm:prSet presAssocID="{36281861-135F-47C5-A941-972283739C20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2610A2-0850-4017-99C7-2A9C83FB3C00}" type="pres">
      <dgm:prSet presAssocID="{36281861-135F-47C5-A941-972283739C20}" presName="invisiNode" presStyleLbl="node1" presStyleIdx="1" presStyleCnt="4"/>
      <dgm:spPr/>
    </dgm:pt>
    <dgm:pt modelId="{5CC1B980-91A2-4AE5-A6F2-8ACC8689D6EB}" type="pres">
      <dgm:prSet presAssocID="{36281861-135F-47C5-A941-972283739C20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11C7F1B-8A00-4BA0-8195-DFDDFE9EAC8E}" type="pres">
      <dgm:prSet presAssocID="{AC50BE05-4675-48B2-8C34-2A6CF0664D4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A694EBB-EA66-4627-8826-39BF2F149236}" type="pres">
      <dgm:prSet presAssocID="{2D046CB0-B892-4970-8C8A-7EBB791F7F12}" presName="compNode" presStyleCnt="0"/>
      <dgm:spPr/>
    </dgm:pt>
    <dgm:pt modelId="{E4DFBBEF-F8B1-47B8-A1F9-B0443BA7AE4B}" type="pres">
      <dgm:prSet presAssocID="{2D046CB0-B892-4970-8C8A-7EBB791F7F12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0B4F90C0-AE91-4613-A68F-3D01E33B836B}" type="pres">
      <dgm:prSet presAssocID="{2D046CB0-B892-4970-8C8A-7EBB791F7F12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41B3433-73D0-495C-B22B-CC960D916C83}" type="pres">
      <dgm:prSet presAssocID="{2D046CB0-B892-4970-8C8A-7EBB791F7F12}" presName="invisiNode" presStyleLbl="node1" presStyleIdx="2" presStyleCnt="4"/>
      <dgm:spPr/>
    </dgm:pt>
    <dgm:pt modelId="{58F9E959-546B-417E-B700-6F8EF6884D75}" type="pres">
      <dgm:prSet presAssocID="{2D046CB0-B892-4970-8C8A-7EBB791F7F12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AF26C39-325F-4094-88C6-64DE9C3AEB94}" type="pres">
      <dgm:prSet presAssocID="{EF795041-CA71-4A6F-AFBB-D4929D940A9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34CA09B-9716-4932-9B6C-48C1BB8B0CCD}" type="pres">
      <dgm:prSet presAssocID="{348E322D-7A4E-4833-84F6-C232B8FEE03A}" presName="compNode" presStyleCnt="0"/>
      <dgm:spPr/>
    </dgm:pt>
    <dgm:pt modelId="{1DE9D249-95F6-48B0-91E2-AF702D5A32B3}" type="pres">
      <dgm:prSet presAssocID="{348E322D-7A4E-4833-84F6-C232B8FEE03A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E72675A0-8B11-431C-9CC3-2F93B9913CA7}" type="pres">
      <dgm:prSet presAssocID="{348E322D-7A4E-4833-84F6-C232B8FEE03A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ABBBF4-96F8-49CC-889A-36F1EE4D4A34}" type="pres">
      <dgm:prSet presAssocID="{348E322D-7A4E-4833-84F6-C232B8FEE03A}" presName="invisiNode" presStyleLbl="node1" presStyleIdx="3" presStyleCnt="4"/>
      <dgm:spPr/>
    </dgm:pt>
    <dgm:pt modelId="{30986685-D945-460A-95BE-6C5348C4D3A1}" type="pres">
      <dgm:prSet presAssocID="{348E322D-7A4E-4833-84F6-C232B8FEE03A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04F91111-DFC1-4FFC-8271-8B46C2CD7991}" type="presOf" srcId="{36281861-135F-47C5-A941-972283739C20}" destId="{F91287F6-8B2B-4941-A952-485FB38A6A27}" srcOrd="0" destOrd="0" presId="urn:microsoft.com/office/officeart/2005/8/layout/hList7"/>
    <dgm:cxn modelId="{21EB9CC8-FA83-4E2C-8E07-585350293018}" type="presOf" srcId="{348E322D-7A4E-4833-84F6-C232B8FEE03A}" destId="{1DE9D249-95F6-48B0-91E2-AF702D5A32B3}" srcOrd="0" destOrd="0" presId="urn:microsoft.com/office/officeart/2005/8/layout/hList7"/>
    <dgm:cxn modelId="{2F249468-9AFE-4A7D-8FEA-3A8CB35E57C0}" type="presOf" srcId="{36281861-135F-47C5-A941-972283739C20}" destId="{1A3C7CCF-BFD4-490A-805D-57DADD5767EE}" srcOrd="1" destOrd="0" presId="urn:microsoft.com/office/officeart/2005/8/layout/hList7"/>
    <dgm:cxn modelId="{F5C296CB-D06C-4C55-87B8-6FCB18E9FB1C}" type="presOf" srcId="{F41EFF62-40DB-476B-B397-521669443BC3}" destId="{87B16207-5814-4F71-964D-33A9583FE8AC}" srcOrd="0" destOrd="0" presId="urn:microsoft.com/office/officeart/2005/8/layout/hList7"/>
    <dgm:cxn modelId="{51C6EA78-EA7E-458B-9DA9-F225C93AD53F}" srcId="{F41EFF62-40DB-476B-B397-521669443BC3}" destId="{E6297477-C6A9-4079-9223-27D71E869706}" srcOrd="0" destOrd="0" parTransId="{BA3C710A-7598-4873-BC2E-3AE1F602BF58}" sibTransId="{76D1CCD2-C92C-43F2-A3E7-6614A29371D7}"/>
    <dgm:cxn modelId="{3A61FBA1-4171-4572-BCAF-75F604805462}" type="presOf" srcId="{E6297477-C6A9-4079-9223-27D71E869706}" destId="{1522B264-C666-4A73-804D-B458D86327B2}" srcOrd="0" destOrd="0" presId="urn:microsoft.com/office/officeart/2005/8/layout/hList7"/>
    <dgm:cxn modelId="{E80B79DC-BAC3-4280-BFE5-70730BF4CC8D}" type="presOf" srcId="{348E322D-7A4E-4833-84F6-C232B8FEE03A}" destId="{E72675A0-8B11-431C-9CC3-2F93B9913CA7}" srcOrd="1" destOrd="0" presId="urn:microsoft.com/office/officeart/2005/8/layout/hList7"/>
    <dgm:cxn modelId="{2777F075-68CF-4552-A92B-77C9A960D873}" type="presOf" srcId="{76D1CCD2-C92C-43F2-A3E7-6614A29371D7}" destId="{BFDC8A20-474C-4982-A960-C527778285D4}" srcOrd="0" destOrd="0" presId="urn:microsoft.com/office/officeart/2005/8/layout/hList7"/>
    <dgm:cxn modelId="{C241D941-1C73-4D4D-83EA-47F5DABB0A19}" type="presOf" srcId="{2D046CB0-B892-4970-8C8A-7EBB791F7F12}" destId="{E4DFBBEF-F8B1-47B8-A1F9-B0443BA7AE4B}" srcOrd="0" destOrd="0" presId="urn:microsoft.com/office/officeart/2005/8/layout/hList7"/>
    <dgm:cxn modelId="{8030A8EF-182C-43B3-BDC7-42E06903DA43}" srcId="{F41EFF62-40DB-476B-B397-521669443BC3}" destId="{36281861-135F-47C5-A941-972283739C20}" srcOrd="1" destOrd="0" parTransId="{ACAB5B01-DACF-4FFB-95E1-C3EE272937FE}" sibTransId="{AC50BE05-4675-48B2-8C34-2A6CF0664D41}"/>
    <dgm:cxn modelId="{65C33315-C925-44DE-A11E-9B8E1D5EB174}" type="presOf" srcId="{E6297477-C6A9-4079-9223-27D71E869706}" destId="{0957BDD9-8AF4-4F3F-8BC1-07F53E60E815}" srcOrd="1" destOrd="0" presId="urn:microsoft.com/office/officeart/2005/8/layout/hList7"/>
    <dgm:cxn modelId="{81BCCA97-2263-41F0-B000-246913156839}" type="presOf" srcId="{AC50BE05-4675-48B2-8C34-2A6CF0664D41}" destId="{211C7F1B-8A00-4BA0-8195-DFDDFE9EAC8E}" srcOrd="0" destOrd="0" presId="urn:microsoft.com/office/officeart/2005/8/layout/hList7"/>
    <dgm:cxn modelId="{2CF8BD1B-08EE-47F7-879C-B9325A92F8AE}" srcId="{F41EFF62-40DB-476B-B397-521669443BC3}" destId="{348E322D-7A4E-4833-84F6-C232B8FEE03A}" srcOrd="3" destOrd="0" parTransId="{5D69D48B-6A6C-4409-9258-0FC49E42FC14}" sibTransId="{5E5C60EA-7EC2-4C8E-8990-2EB1EEB89393}"/>
    <dgm:cxn modelId="{9DA920F8-F777-421D-8F35-17860E27734C}" srcId="{F41EFF62-40DB-476B-B397-521669443BC3}" destId="{2D046CB0-B892-4970-8C8A-7EBB791F7F12}" srcOrd="2" destOrd="0" parTransId="{1A101361-1956-4860-A073-67CA3664B3CA}" sibTransId="{EF795041-CA71-4A6F-AFBB-D4929D940A98}"/>
    <dgm:cxn modelId="{BCAB7B1D-C327-487C-84C3-588C93914D09}" type="presOf" srcId="{EF795041-CA71-4A6F-AFBB-D4929D940A98}" destId="{4AF26C39-325F-4094-88C6-64DE9C3AEB94}" srcOrd="0" destOrd="0" presId="urn:microsoft.com/office/officeart/2005/8/layout/hList7"/>
    <dgm:cxn modelId="{87F16F77-DA79-40FA-A9A4-3011CED27DEE}" type="presOf" srcId="{2D046CB0-B892-4970-8C8A-7EBB791F7F12}" destId="{0B4F90C0-AE91-4613-A68F-3D01E33B836B}" srcOrd="1" destOrd="0" presId="urn:microsoft.com/office/officeart/2005/8/layout/hList7"/>
    <dgm:cxn modelId="{5802A8CD-9973-4BBA-87CC-78805CF2AF36}" type="presParOf" srcId="{87B16207-5814-4F71-964D-33A9583FE8AC}" destId="{0DACE8D0-D96D-4650-A0D2-B9865DF8020A}" srcOrd="0" destOrd="0" presId="urn:microsoft.com/office/officeart/2005/8/layout/hList7"/>
    <dgm:cxn modelId="{1C7F8BDE-1AFE-49D1-8143-2E7B72FF0B6E}" type="presParOf" srcId="{87B16207-5814-4F71-964D-33A9583FE8AC}" destId="{5BCED3A0-4004-4859-B4E4-9E902DE8DDA9}" srcOrd="1" destOrd="0" presId="urn:microsoft.com/office/officeart/2005/8/layout/hList7"/>
    <dgm:cxn modelId="{4722432B-69F6-4649-8ABC-0699C6EE27D7}" type="presParOf" srcId="{5BCED3A0-4004-4859-B4E4-9E902DE8DDA9}" destId="{171FB3DB-1D62-4A3F-84BF-754CBA524ACC}" srcOrd="0" destOrd="0" presId="urn:microsoft.com/office/officeart/2005/8/layout/hList7"/>
    <dgm:cxn modelId="{538D85F1-4F79-4961-AE31-84D2BC0776CD}" type="presParOf" srcId="{171FB3DB-1D62-4A3F-84BF-754CBA524ACC}" destId="{1522B264-C666-4A73-804D-B458D86327B2}" srcOrd="0" destOrd="0" presId="urn:microsoft.com/office/officeart/2005/8/layout/hList7"/>
    <dgm:cxn modelId="{70D0458D-281F-497C-9B0B-306B5523CF88}" type="presParOf" srcId="{171FB3DB-1D62-4A3F-84BF-754CBA524ACC}" destId="{0957BDD9-8AF4-4F3F-8BC1-07F53E60E815}" srcOrd="1" destOrd="0" presId="urn:microsoft.com/office/officeart/2005/8/layout/hList7"/>
    <dgm:cxn modelId="{CBE29698-4E68-4B0C-A4BC-B3DDE4ACA4F0}" type="presParOf" srcId="{171FB3DB-1D62-4A3F-84BF-754CBA524ACC}" destId="{3686BD17-0892-484F-A21C-6ED148D897F9}" srcOrd="2" destOrd="0" presId="urn:microsoft.com/office/officeart/2005/8/layout/hList7"/>
    <dgm:cxn modelId="{50208885-0CC2-43B9-B35C-26AACD2E09D8}" type="presParOf" srcId="{171FB3DB-1D62-4A3F-84BF-754CBA524ACC}" destId="{01E03503-70D5-4D84-AE9B-BE52A88D4D91}" srcOrd="3" destOrd="0" presId="urn:microsoft.com/office/officeart/2005/8/layout/hList7"/>
    <dgm:cxn modelId="{D8DA75CF-C1EB-442B-BDB6-134AF1787D56}" type="presParOf" srcId="{5BCED3A0-4004-4859-B4E4-9E902DE8DDA9}" destId="{BFDC8A20-474C-4982-A960-C527778285D4}" srcOrd="1" destOrd="0" presId="urn:microsoft.com/office/officeart/2005/8/layout/hList7"/>
    <dgm:cxn modelId="{5CD4FF37-3148-4EB8-BC6A-B6ADFD179529}" type="presParOf" srcId="{5BCED3A0-4004-4859-B4E4-9E902DE8DDA9}" destId="{E5A351AD-4E5A-4525-A6EA-6A86311846AA}" srcOrd="2" destOrd="0" presId="urn:microsoft.com/office/officeart/2005/8/layout/hList7"/>
    <dgm:cxn modelId="{DB6945F5-82F4-4214-9F99-D4B527E7FA3B}" type="presParOf" srcId="{E5A351AD-4E5A-4525-A6EA-6A86311846AA}" destId="{F91287F6-8B2B-4941-A952-485FB38A6A27}" srcOrd="0" destOrd="0" presId="urn:microsoft.com/office/officeart/2005/8/layout/hList7"/>
    <dgm:cxn modelId="{8F17EDD9-8CDF-43F0-9311-E77F55A8E6B3}" type="presParOf" srcId="{E5A351AD-4E5A-4525-A6EA-6A86311846AA}" destId="{1A3C7CCF-BFD4-490A-805D-57DADD5767EE}" srcOrd="1" destOrd="0" presId="urn:microsoft.com/office/officeart/2005/8/layout/hList7"/>
    <dgm:cxn modelId="{C5C38E95-4DCD-42A5-9D9E-8E7BF14BF01E}" type="presParOf" srcId="{E5A351AD-4E5A-4525-A6EA-6A86311846AA}" destId="{6B2610A2-0850-4017-99C7-2A9C83FB3C00}" srcOrd="2" destOrd="0" presId="urn:microsoft.com/office/officeart/2005/8/layout/hList7"/>
    <dgm:cxn modelId="{145BE7BF-4FE0-4DFF-AE2A-6D81A50441B0}" type="presParOf" srcId="{E5A351AD-4E5A-4525-A6EA-6A86311846AA}" destId="{5CC1B980-91A2-4AE5-A6F2-8ACC8689D6EB}" srcOrd="3" destOrd="0" presId="urn:microsoft.com/office/officeart/2005/8/layout/hList7"/>
    <dgm:cxn modelId="{E8BFD444-61C6-4C26-851D-EDCA540C3AF3}" type="presParOf" srcId="{5BCED3A0-4004-4859-B4E4-9E902DE8DDA9}" destId="{211C7F1B-8A00-4BA0-8195-DFDDFE9EAC8E}" srcOrd="3" destOrd="0" presId="urn:microsoft.com/office/officeart/2005/8/layout/hList7"/>
    <dgm:cxn modelId="{D342A92D-B984-41CA-93E1-6DF9F40A285A}" type="presParOf" srcId="{5BCED3A0-4004-4859-B4E4-9E902DE8DDA9}" destId="{EA694EBB-EA66-4627-8826-39BF2F149236}" srcOrd="4" destOrd="0" presId="urn:microsoft.com/office/officeart/2005/8/layout/hList7"/>
    <dgm:cxn modelId="{09ABF319-872F-43B4-BC72-5E244951ABD2}" type="presParOf" srcId="{EA694EBB-EA66-4627-8826-39BF2F149236}" destId="{E4DFBBEF-F8B1-47B8-A1F9-B0443BA7AE4B}" srcOrd="0" destOrd="0" presId="urn:microsoft.com/office/officeart/2005/8/layout/hList7"/>
    <dgm:cxn modelId="{805850C1-6F64-4C25-BF37-004DC8CAD556}" type="presParOf" srcId="{EA694EBB-EA66-4627-8826-39BF2F149236}" destId="{0B4F90C0-AE91-4613-A68F-3D01E33B836B}" srcOrd="1" destOrd="0" presId="urn:microsoft.com/office/officeart/2005/8/layout/hList7"/>
    <dgm:cxn modelId="{9A5925D3-3A12-42B1-BF7C-CE8AFEA3EC68}" type="presParOf" srcId="{EA694EBB-EA66-4627-8826-39BF2F149236}" destId="{F41B3433-73D0-495C-B22B-CC960D916C83}" srcOrd="2" destOrd="0" presId="urn:microsoft.com/office/officeart/2005/8/layout/hList7"/>
    <dgm:cxn modelId="{3BA39D12-68F8-409A-8FC1-062789E7C07B}" type="presParOf" srcId="{EA694EBB-EA66-4627-8826-39BF2F149236}" destId="{58F9E959-546B-417E-B700-6F8EF6884D75}" srcOrd="3" destOrd="0" presId="urn:microsoft.com/office/officeart/2005/8/layout/hList7"/>
    <dgm:cxn modelId="{19656792-5310-4FDA-9FB9-9C567D7F8BC4}" type="presParOf" srcId="{5BCED3A0-4004-4859-B4E4-9E902DE8DDA9}" destId="{4AF26C39-325F-4094-88C6-64DE9C3AEB94}" srcOrd="5" destOrd="0" presId="urn:microsoft.com/office/officeart/2005/8/layout/hList7"/>
    <dgm:cxn modelId="{AED14788-1E84-4BAA-A16F-48B799063E49}" type="presParOf" srcId="{5BCED3A0-4004-4859-B4E4-9E902DE8DDA9}" destId="{C34CA09B-9716-4932-9B6C-48C1BB8B0CCD}" srcOrd="6" destOrd="0" presId="urn:microsoft.com/office/officeart/2005/8/layout/hList7"/>
    <dgm:cxn modelId="{4295D0AE-B995-4716-8DF9-A9921E7B4459}" type="presParOf" srcId="{C34CA09B-9716-4932-9B6C-48C1BB8B0CCD}" destId="{1DE9D249-95F6-48B0-91E2-AF702D5A32B3}" srcOrd="0" destOrd="0" presId="urn:microsoft.com/office/officeart/2005/8/layout/hList7"/>
    <dgm:cxn modelId="{AF39194F-D6EF-428B-99B9-CEB0F5F32C47}" type="presParOf" srcId="{C34CA09B-9716-4932-9B6C-48C1BB8B0CCD}" destId="{E72675A0-8B11-431C-9CC3-2F93B9913CA7}" srcOrd="1" destOrd="0" presId="urn:microsoft.com/office/officeart/2005/8/layout/hList7"/>
    <dgm:cxn modelId="{56599256-A5A0-4713-B732-950FECE07014}" type="presParOf" srcId="{C34CA09B-9716-4932-9B6C-48C1BB8B0CCD}" destId="{B6ABBBF4-96F8-49CC-889A-36F1EE4D4A34}" srcOrd="2" destOrd="0" presId="urn:microsoft.com/office/officeart/2005/8/layout/hList7"/>
    <dgm:cxn modelId="{C5FD8A09-CF2F-4F51-91A1-88B3CF3E9695}" type="presParOf" srcId="{C34CA09B-9716-4932-9B6C-48C1BB8B0CCD}" destId="{30986685-D945-460A-95BE-6C5348C4D3A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2E9970-8040-40CC-A3BC-9985AE2EA940}" type="doc">
      <dgm:prSet loTypeId="urn:microsoft.com/office/officeart/2005/8/layout/hList7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5897B8EA-E34C-4C56-8226-0E9DD884A1E2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20D91CDE-F435-40DC-972C-6F296172D652}" type="parTrans" cxnId="{9BA066D2-CB67-45AB-8471-9C52B7F5DAFA}">
      <dgm:prSet/>
      <dgm:spPr/>
      <dgm:t>
        <a:bodyPr/>
        <a:lstStyle/>
        <a:p>
          <a:endParaRPr lang="zh-TW" altLang="en-US"/>
        </a:p>
      </dgm:t>
    </dgm:pt>
    <dgm:pt modelId="{1A95BD32-E39D-4DC3-91F0-850AA59964BC}" type="sibTrans" cxnId="{9BA066D2-CB67-45AB-8471-9C52B7F5DAFA}">
      <dgm:prSet/>
      <dgm:spPr/>
      <dgm:t>
        <a:bodyPr/>
        <a:lstStyle/>
        <a:p>
          <a:endParaRPr lang="zh-TW" altLang="en-US"/>
        </a:p>
      </dgm:t>
    </dgm:pt>
    <dgm:pt modelId="{BACB09A2-4F9F-4FF6-82F6-9A41B4A9030C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C9B31F7E-605B-4DD7-A245-306EF103D03C}" type="parTrans" cxnId="{B676D51E-BC4D-4E4F-9B55-7021A9B879A2}">
      <dgm:prSet/>
      <dgm:spPr/>
      <dgm:t>
        <a:bodyPr/>
        <a:lstStyle/>
        <a:p>
          <a:endParaRPr lang="zh-TW" altLang="en-US"/>
        </a:p>
      </dgm:t>
    </dgm:pt>
    <dgm:pt modelId="{6A7BA064-DDC2-4A59-89A9-2088C9FEC6BD}" type="sibTrans" cxnId="{B676D51E-BC4D-4E4F-9B55-7021A9B879A2}">
      <dgm:prSet/>
      <dgm:spPr/>
      <dgm:t>
        <a:bodyPr/>
        <a:lstStyle/>
        <a:p>
          <a:endParaRPr lang="zh-TW" altLang="en-US"/>
        </a:p>
      </dgm:t>
    </dgm:pt>
    <dgm:pt modelId="{AC8A212D-9CFC-4660-AE89-6C307F97CC72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1C312BBC-D9B4-4490-8367-EDBB024117F9}" type="sibTrans" cxnId="{8EADFAF0-0AC2-4746-8E97-FBE152CD5B58}">
      <dgm:prSet/>
      <dgm:spPr/>
      <dgm:t>
        <a:bodyPr/>
        <a:lstStyle/>
        <a:p>
          <a:endParaRPr lang="zh-TW" altLang="en-US"/>
        </a:p>
      </dgm:t>
    </dgm:pt>
    <dgm:pt modelId="{B5BAB5D0-3ED6-43D0-B129-FB376AC69369}" type="parTrans" cxnId="{8EADFAF0-0AC2-4746-8E97-FBE152CD5B58}">
      <dgm:prSet/>
      <dgm:spPr/>
      <dgm:t>
        <a:bodyPr/>
        <a:lstStyle/>
        <a:p>
          <a:endParaRPr lang="zh-TW" altLang="en-US"/>
        </a:p>
      </dgm:t>
    </dgm:pt>
    <dgm:pt modelId="{60FA775C-5286-4455-9EB2-4A3B571DD8FA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99C70474-6B31-418E-A2CD-E83FD3B7E715}" type="sibTrans" cxnId="{B21F4A03-C646-48D2-B265-0D368A9738A5}">
      <dgm:prSet/>
      <dgm:spPr/>
      <dgm:t>
        <a:bodyPr/>
        <a:lstStyle/>
        <a:p>
          <a:endParaRPr lang="zh-TW" altLang="en-US"/>
        </a:p>
      </dgm:t>
    </dgm:pt>
    <dgm:pt modelId="{F593472F-D0B9-4D96-AD3E-DAE8A2CBB8C4}" type="parTrans" cxnId="{B21F4A03-C646-48D2-B265-0D368A9738A5}">
      <dgm:prSet/>
      <dgm:spPr/>
      <dgm:t>
        <a:bodyPr/>
        <a:lstStyle/>
        <a:p>
          <a:endParaRPr lang="zh-TW" altLang="en-US"/>
        </a:p>
      </dgm:t>
    </dgm:pt>
    <dgm:pt modelId="{D2CF53FC-1FF1-4DCE-8448-74EAC77B77DD}" type="pres">
      <dgm:prSet presAssocID="{672E9970-8040-40CC-A3BC-9985AE2EA94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58C2B6A-DF87-4FA0-BD1B-5B58E7BBCE8F}" type="pres">
      <dgm:prSet presAssocID="{672E9970-8040-40CC-A3BC-9985AE2EA940}" presName="fgShape" presStyleLbl="fgShp" presStyleIdx="0" presStyleCnt="1"/>
      <dgm:spPr/>
    </dgm:pt>
    <dgm:pt modelId="{0422EDA3-3114-4B12-BABA-9272CCA04821}" type="pres">
      <dgm:prSet presAssocID="{672E9970-8040-40CC-A3BC-9985AE2EA940}" presName="linComp" presStyleCnt="0"/>
      <dgm:spPr/>
    </dgm:pt>
    <dgm:pt modelId="{B9F4481D-B5E2-44D9-9DFB-4699F5238547}" type="pres">
      <dgm:prSet presAssocID="{5897B8EA-E34C-4C56-8226-0E9DD884A1E2}" presName="compNode" presStyleCnt="0"/>
      <dgm:spPr/>
    </dgm:pt>
    <dgm:pt modelId="{1E4230BC-486A-4B3D-8965-C6FB8ECCFD47}" type="pres">
      <dgm:prSet presAssocID="{5897B8EA-E34C-4C56-8226-0E9DD884A1E2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F2749036-6BC4-45F7-BED0-8DD55B1E491D}" type="pres">
      <dgm:prSet presAssocID="{5897B8EA-E34C-4C56-8226-0E9DD884A1E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3F2E8C-07D6-47FC-9024-8E1B14DF34F2}" type="pres">
      <dgm:prSet presAssocID="{5897B8EA-E34C-4C56-8226-0E9DD884A1E2}" presName="invisiNode" presStyleLbl="node1" presStyleIdx="0" presStyleCnt="4"/>
      <dgm:spPr/>
    </dgm:pt>
    <dgm:pt modelId="{2C4C9DA5-39F4-42EA-82EC-526337FF9546}" type="pres">
      <dgm:prSet presAssocID="{5897B8EA-E34C-4C56-8226-0E9DD884A1E2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  <dgm:t>
        <a:bodyPr/>
        <a:lstStyle/>
        <a:p>
          <a:endParaRPr lang="zh-TW" altLang="en-US"/>
        </a:p>
      </dgm:t>
    </dgm:pt>
    <dgm:pt modelId="{4406C3D1-2159-4FE4-8C8F-7C2C03A4C997}" type="pres">
      <dgm:prSet presAssocID="{1A95BD32-E39D-4DC3-91F0-850AA59964B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B0F3167-E9A6-43A6-87AB-3ACB5618B00E}" type="pres">
      <dgm:prSet presAssocID="{BACB09A2-4F9F-4FF6-82F6-9A41B4A9030C}" presName="compNode" presStyleCnt="0"/>
      <dgm:spPr/>
    </dgm:pt>
    <dgm:pt modelId="{0E293B59-05A7-4F52-8C1F-FA87DB21A8AA}" type="pres">
      <dgm:prSet presAssocID="{BACB09A2-4F9F-4FF6-82F6-9A41B4A9030C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65AA438E-2D31-468C-92F4-7DDC1EF67FBF}" type="pres">
      <dgm:prSet presAssocID="{BACB09A2-4F9F-4FF6-82F6-9A41B4A9030C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6B6D2F-04D2-4ABD-8B59-90CCA0B82300}" type="pres">
      <dgm:prSet presAssocID="{BACB09A2-4F9F-4FF6-82F6-9A41B4A9030C}" presName="invisiNode" presStyleLbl="node1" presStyleIdx="1" presStyleCnt="4"/>
      <dgm:spPr/>
    </dgm:pt>
    <dgm:pt modelId="{5580F10E-A68B-4B86-98C5-EBAF9095D045}" type="pres">
      <dgm:prSet presAssocID="{BACB09A2-4F9F-4FF6-82F6-9A41B4A9030C}" presName="imagNode" presStyleLbl="fgImgPlace1" presStyleIdx="1" presStyleCnt="4"/>
      <dgm:spPr/>
      <dgm:t>
        <a:bodyPr/>
        <a:lstStyle/>
        <a:p>
          <a:endParaRPr lang="zh-TW" altLang="en-US"/>
        </a:p>
      </dgm:t>
    </dgm:pt>
    <dgm:pt modelId="{33B2DDDF-C2E1-49DC-8D7E-2E2AD69967EC}" type="pres">
      <dgm:prSet presAssocID="{6A7BA064-DDC2-4A59-89A9-2088C9FEC6B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39F9B5F-857D-4D1E-8075-96C6FE6D3545}" type="pres">
      <dgm:prSet presAssocID="{60FA775C-5286-4455-9EB2-4A3B571DD8FA}" presName="compNode" presStyleCnt="0"/>
      <dgm:spPr/>
    </dgm:pt>
    <dgm:pt modelId="{32BD7166-B932-433D-9C97-A78574ED3762}" type="pres">
      <dgm:prSet presAssocID="{60FA775C-5286-4455-9EB2-4A3B571DD8FA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C51E65D9-82B7-4665-9C85-9CA1B63D8E88}" type="pres">
      <dgm:prSet presAssocID="{60FA775C-5286-4455-9EB2-4A3B571DD8FA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B6995A-0CB7-49D4-9767-109B5CBA0018}" type="pres">
      <dgm:prSet presAssocID="{60FA775C-5286-4455-9EB2-4A3B571DD8FA}" presName="invisiNode" presStyleLbl="node1" presStyleIdx="2" presStyleCnt="4"/>
      <dgm:spPr/>
    </dgm:pt>
    <dgm:pt modelId="{14BEA6E4-3876-454F-B3CD-0AA54713F491}" type="pres">
      <dgm:prSet presAssocID="{60FA775C-5286-4455-9EB2-4A3B571DD8FA}" presName="imagNode" presStyleLbl="fgImgPlace1" presStyleIdx="2" presStyleCnt="4" custLinFactNeighborX="388" custLinFactNeighborY="2991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  <dgm:t>
        <a:bodyPr/>
        <a:lstStyle/>
        <a:p>
          <a:endParaRPr lang="zh-TW" altLang="en-US"/>
        </a:p>
      </dgm:t>
    </dgm:pt>
    <dgm:pt modelId="{D7411E8B-C8AC-437A-8C81-C89BF8E50A24}" type="pres">
      <dgm:prSet presAssocID="{99C70474-6B31-418E-A2CD-E83FD3B7E71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B97C9AA-4CD5-4E0D-9381-3D8E4FBB4568}" type="pres">
      <dgm:prSet presAssocID="{AC8A212D-9CFC-4660-AE89-6C307F97CC72}" presName="compNode" presStyleCnt="0"/>
      <dgm:spPr/>
    </dgm:pt>
    <dgm:pt modelId="{C586A848-F480-46DA-8301-D57561E9B089}" type="pres">
      <dgm:prSet presAssocID="{AC8A212D-9CFC-4660-AE89-6C307F97CC72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B9C56473-546B-4039-AEF5-8850E6C02651}" type="pres">
      <dgm:prSet presAssocID="{AC8A212D-9CFC-4660-AE89-6C307F97CC7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795213-3A23-44CD-B5A9-F0D0F19429D6}" type="pres">
      <dgm:prSet presAssocID="{AC8A212D-9CFC-4660-AE89-6C307F97CC72}" presName="invisiNode" presStyleLbl="node1" presStyleIdx="3" presStyleCnt="4"/>
      <dgm:spPr/>
    </dgm:pt>
    <dgm:pt modelId="{81A541DF-A5CE-48A2-A5DF-9E314AB14CD0}" type="pres">
      <dgm:prSet presAssocID="{AC8A212D-9CFC-4660-AE89-6C307F97CC72}" presName="imagNode" presStyleLbl="fgImgPlace1" presStyleIdx="3" presStyleCnt="4"/>
      <dgm:spPr/>
    </dgm:pt>
  </dgm:ptLst>
  <dgm:cxnLst>
    <dgm:cxn modelId="{B48DC49D-C44A-45BF-BD3A-7B87A2A6A611}" type="presOf" srcId="{AC8A212D-9CFC-4660-AE89-6C307F97CC72}" destId="{C586A848-F480-46DA-8301-D57561E9B089}" srcOrd="0" destOrd="0" presId="urn:microsoft.com/office/officeart/2005/8/layout/hList7"/>
    <dgm:cxn modelId="{9BA066D2-CB67-45AB-8471-9C52B7F5DAFA}" srcId="{672E9970-8040-40CC-A3BC-9985AE2EA940}" destId="{5897B8EA-E34C-4C56-8226-0E9DD884A1E2}" srcOrd="0" destOrd="0" parTransId="{20D91CDE-F435-40DC-972C-6F296172D652}" sibTransId="{1A95BD32-E39D-4DC3-91F0-850AA59964BC}"/>
    <dgm:cxn modelId="{7794FC0D-CE9D-4029-9782-B31E5A08648F}" type="presOf" srcId="{99C70474-6B31-418E-A2CD-E83FD3B7E715}" destId="{D7411E8B-C8AC-437A-8C81-C89BF8E50A24}" srcOrd="0" destOrd="0" presId="urn:microsoft.com/office/officeart/2005/8/layout/hList7"/>
    <dgm:cxn modelId="{F9E89E91-DDF0-4636-8167-3D1694297CB1}" type="presOf" srcId="{60FA775C-5286-4455-9EB2-4A3B571DD8FA}" destId="{32BD7166-B932-433D-9C97-A78574ED3762}" srcOrd="0" destOrd="0" presId="urn:microsoft.com/office/officeart/2005/8/layout/hList7"/>
    <dgm:cxn modelId="{DD3A2D09-69D4-488B-84EC-6547B15CAFFD}" type="presOf" srcId="{AC8A212D-9CFC-4660-AE89-6C307F97CC72}" destId="{B9C56473-546B-4039-AEF5-8850E6C02651}" srcOrd="1" destOrd="0" presId="urn:microsoft.com/office/officeart/2005/8/layout/hList7"/>
    <dgm:cxn modelId="{B21F4A03-C646-48D2-B265-0D368A9738A5}" srcId="{672E9970-8040-40CC-A3BC-9985AE2EA940}" destId="{60FA775C-5286-4455-9EB2-4A3B571DD8FA}" srcOrd="2" destOrd="0" parTransId="{F593472F-D0B9-4D96-AD3E-DAE8A2CBB8C4}" sibTransId="{99C70474-6B31-418E-A2CD-E83FD3B7E715}"/>
    <dgm:cxn modelId="{983BF4C7-4616-4329-B4DD-10C0DCACDC39}" type="presOf" srcId="{BACB09A2-4F9F-4FF6-82F6-9A41B4A9030C}" destId="{0E293B59-05A7-4F52-8C1F-FA87DB21A8AA}" srcOrd="0" destOrd="0" presId="urn:microsoft.com/office/officeart/2005/8/layout/hList7"/>
    <dgm:cxn modelId="{803EC9FF-1D6C-47C5-9211-AF0DF9A3259E}" type="presOf" srcId="{6A7BA064-DDC2-4A59-89A9-2088C9FEC6BD}" destId="{33B2DDDF-C2E1-49DC-8D7E-2E2AD69967EC}" srcOrd="0" destOrd="0" presId="urn:microsoft.com/office/officeart/2005/8/layout/hList7"/>
    <dgm:cxn modelId="{C37C4746-53FE-4E39-9310-CF429EEE43AC}" type="presOf" srcId="{672E9970-8040-40CC-A3BC-9985AE2EA940}" destId="{D2CF53FC-1FF1-4DCE-8448-74EAC77B77DD}" srcOrd="0" destOrd="0" presId="urn:microsoft.com/office/officeart/2005/8/layout/hList7"/>
    <dgm:cxn modelId="{8EADFAF0-0AC2-4746-8E97-FBE152CD5B58}" srcId="{672E9970-8040-40CC-A3BC-9985AE2EA940}" destId="{AC8A212D-9CFC-4660-AE89-6C307F97CC72}" srcOrd="3" destOrd="0" parTransId="{B5BAB5D0-3ED6-43D0-B129-FB376AC69369}" sibTransId="{1C312BBC-D9B4-4490-8367-EDBB024117F9}"/>
    <dgm:cxn modelId="{7B12FC18-5399-4D46-A5DD-73FF2E0B534C}" type="presOf" srcId="{1A95BD32-E39D-4DC3-91F0-850AA59964BC}" destId="{4406C3D1-2159-4FE4-8C8F-7C2C03A4C997}" srcOrd="0" destOrd="0" presId="urn:microsoft.com/office/officeart/2005/8/layout/hList7"/>
    <dgm:cxn modelId="{FBA85C2B-ACFC-4A52-B674-9439C2D7AE22}" type="presOf" srcId="{60FA775C-5286-4455-9EB2-4A3B571DD8FA}" destId="{C51E65D9-82B7-4665-9C85-9CA1B63D8E88}" srcOrd="1" destOrd="0" presId="urn:microsoft.com/office/officeart/2005/8/layout/hList7"/>
    <dgm:cxn modelId="{76AE602C-BA6C-4DCD-8C86-ED70390D2610}" type="presOf" srcId="{5897B8EA-E34C-4C56-8226-0E9DD884A1E2}" destId="{1E4230BC-486A-4B3D-8965-C6FB8ECCFD47}" srcOrd="0" destOrd="0" presId="urn:microsoft.com/office/officeart/2005/8/layout/hList7"/>
    <dgm:cxn modelId="{6AB8A78C-CBD3-491D-B2C4-005F1BF01CC5}" type="presOf" srcId="{5897B8EA-E34C-4C56-8226-0E9DD884A1E2}" destId="{F2749036-6BC4-45F7-BED0-8DD55B1E491D}" srcOrd="1" destOrd="0" presId="urn:microsoft.com/office/officeart/2005/8/layout/hList7"/>
    <dgm:cxn modelId="{B676D51E-BC4D-4E4F-9B55-7021A9B879A2}" srcId="{672E9970-8040-40CC-A3BC-9985AE2EA940}" destId="{BACB09A2-4F9F-4FF6-82F6-9A41B4A9030C}" srcOrd="1" destOrd="0" parTransId="{C9B31F7E-605B-4DD7-A245-306EF103D03C}" sibTransId="{6A7BA064-DDC2-4A59-89A9-2088C9FEC6BD}"/>
    <dgm:cxn modelId="{61931DF5-C694-408E-B1C7-74044F043624}" type="presOf" srcId="{BACB09A2-4F9F-4FF6-82F6-9A41B4A9030C}" destId="{65AA438E-2D31-468C-92F4-7DDC1EF67FBF}" srcOrd="1" destOrd="0" presId="urn:microsoft.com/office/officeart/2005/8/layout/hList7"/>
    <dgm:cxn modelId="{27671E8C-15C8-4742-9159-95EB4243CC7B}" type="presParOf" srcId="{D2CF53FC-1FF1-4DCE-8448-74EAC77B77DD}" destId="{058C2B6A-DF87-4FA0-BD1B-5B58E7BBCE8F}" srcOrd="0" destOrd="0" presId="urn:microsoft.com/office/officeart/2005/8/layout/hList7"/>
    <dgm:cxn modelId="{CCD846F1-8CAE-4DD4-9992-CF5F84CE6F9B}" type="presParOf" srcId="{D2CF53FC-1FF1-4DCE-8448-74EAC77B77DD}" destId="{0422EDA3-3114-4B12-BABA-9272CCA04821}" srcOrd="1" destOrd="0" presId="urn:microsoft.com/office/officeart/2005/8/layout/hList7"/>
    <dgm:cxn modelId="{C447C990-7270-4188-AEC4-3035E772F89C}" type="presParOf" srcId="{0422EDA3-3114-4B12-BABA-9272CCA04821}" destId="{B9F4481D-B5E2-44D9-9DFB-4699F5238547}" srcOrd="0" destOrd="0" presId="urn:microsoft.com/office/officeart/2005/8/layout/hList7"/>
    <dgm:cxn modelId="{AE6D5ED1-F918-44AF-B402-0F30AFA528BF}" type="presParOf" srcId="{B9F4481D-B5E2-44D9-9DFB-4699F5238547}" destId="{1E4230BC-486A-4B3D-8965-C6FB8ECCFD47}" srcOrd="0" destOrd="0" presId="urn:microsoft.com/office/officeart/2005/8/layout/hList7"/>
    <dgm:cxn modelId="{16B52E7E-78D8-480B-9600-1EFD20771865}" type="presParOf" srcId="{B9F4481D-B5E2-44D9-9DFB-4699F5238547}" destId="{F2749036-6BC4-45F7-BED0-8DD55B1E491D}" srcOrd="1" destOrd="0" presId="urn:microsoft.com/office/officeart/2005/8/layout/hList7"/>
    <dgm:cxn modelId="{B74DAD3E-0548-4A4F-87D0-A5E04C310843}" type="presParOf" srcId="{B9F4481D-B5E2-44D9-9DFB-4699F5238547}" destId="{253F2E8C-07D6-47FC-9024-8E1B14DF34F2}" srcOrd="2" destOrd="0" presId="urn:microsoft.com/office/officeart/2005/8/layout/hList7"/>
    <dgm:cxn modelId="{A8DBC3D4-78B4-4676-BA01-BC26A862518C}" type="presParOf" srcId="{B9F4481D-B5E2-44D9-9DFB-4699F5238547}" destId="{2C4C9DA5-39F4-42EA-82EC-526337FF9546}" srcOrd="3" destOrd="0" presId="urn:microsoft.com/office/officeart/2005/8/layout/hList7"/>
    <dgm:cxn modelId="{F33C6295-619F-4046-ADC2-A6063D853D48}" type="presParOf" srcId="{0422EDA3-3114-4B12-BABA-9272CCA04821}" destId="{4406C3D1-2159-4FE4-8C8F-7C2C03A4C997}" srcOrd="1" destOrd="0" presId="urn:microsoft.com/office/officeart/2005/8/layout/hList7"/>
    <dgm:cxn modelId="{17F1FD14-F58A-493A-97C1-96BBFBF09464}" type="presParOf" srcId="{0422EDA3-3114-4B12-BABA-9272CCA04821}" destId="{6B0F3167-E9A6-43A6-87AB-3ACB5618B00E}" srcOrd="2" destOrd="0" presId="urn:microsoft.com/office/officeart/2005/8/layout/hList7"/>
    <dgm:cxn modelId="{7B523A21-A109-436F-98CC-F8F92D4B4815}" type="presParOf" srcId="{6B0F3167-E9A6-43A6-87AB-3ACB5618B00E}" destId="{0E293B59-05A7-4F52-8C1F-FA87DB21A8AA}" srcOrd="0" destOrd="0" presId="urn:microsoft.com/office/officeart/2005/8/layout/hList7"/>
    <dgm:cxn modelId="{091F5C63-F092-4040-AB32-5889977C01F5}" type="presParOf" srcId="{6B0F3167-E9A6-43A6-87AB-3ACB5618B00E}" destId="{65AA438E-2D31-468C-92F4-7DDC1EF67FBF}" srcOrd="1" destOrd="0" presId="urn:microsoft.com/office/officeart/2005/8/layout/hList7"/>
    <dgm:cxn modelId="{A1FC967B-24BD-4F84-8FF8-2A62CF7A3C21}" type="presParOf" srcId="{6B0F3167-E9A6-43A6-87AB-3ACB5618B00E}" destId="{576B6D2F-04D2-4ABD-8B59-90CCA0B82300}" srcOrd="2" destOrd="0" presId="urn:microsoft.com/office/officeart/2005/8/layout/hList7"/>
    <dgm:cxn modelId="{304D1A8A-E78E-4933-8F47-F6A8560735A5}" type="presParOf" srcId="{6B0F3167-E9A6-43A6-87AB-3ACB5618B00E}" destId="{5580F10E-A68B-4B86-98C5-EBAF9095D045}" srcOrd="3" destOrd="0" presId="urn:microsoft.com/office/officeart/2005/8/layout/hList7"/>
    <dgm:cxn modelId="{28FACCDE-EBF0-4822-9315-16564382C00C}" type="presParOf" srcId="{0422EDA3-3114-4B12-BABA-9272CCA04821}" destId="{33B2DDDF-C2E1-49DC-8D7E-2E2AD69967EC}" srcOrd="3" destOrd="0" presId="urn:microsoft.com/office/officeart/2005/8/layout/hList7"/>
    <dgm:cxn modelId="{E54C7479-D8F5-4D30-907F-A62C19287F59}" type="presParOf" srcId="{0422EDA3-3114-4B12-BABA-9272CCA04821}" destId="{F39F9B5F-857D-4D1E-8075-96C6FE6D3545}" srcOrd="4" destOrd="0" presId="urn:microsoft.com/office/officeart/2005/8/layout/hList7"/>
    <dgm:cxn modelId="{107F6017-69B5-4215-8E60-CD9220988E0C}" type="presParOf" srcId="{F39F9B5F-857D-4D1E-8075-96C6FE6D3545}" destId="{32BD7166-B932-433D-9C97-A78574ED3762}" srcOrd="0" destOrd="0" presId="urn:microsoft.com/office/officeart/2005/8/layout/hList7"/>
    <dgm:cxn modelId="{4547BB2C-1C31-4107-B52D-EF783960E43F}" type="presParOf" srcId="{F39F9B5F-857D-4D1E-8075-96C6FE6D3545}" destId="{C51E65D9-82B7-4665-9C85-9CA1B63D8E88}" srcOrd="1" destOrd="0" presId="urn:microsoft.com/office/officeart/2005/8/layout/hList7"/>
    <dgm:cxn modelId="{E5DBC918-D9F0-4ADC-BB05-554B7583C353}" type="presParOf" srcId="{F39F9B5F-857D-4D1E-8075-96C6FE6D3545}" destId="{08B6995A-0CB7-49D4-9767-109B5CBA0018}" srcOrd="2" destOrd="0" presId="urn:microsoft.com/office/officeart/2005/8/layout/hList7"/>
    <dgm:cxn modelId="{5C54A458-54D1-4295-A432-717F29A491CD}" type="presParOf" srcId="{F39F9B5F-857D-4D1E-8075-96C6FE6D3545}" destId="{14BEA6E4-3876-454F-B3CD-0AA54713F491}" srcOrd="3" destOrd="0" presId="urn:microsoft.com/office/officeart/2005/8/layout/hList7"/>
    <dgm:cxn modelId="{98943244-0C73-4AAA-A71E-1607639BEF7A}" type="presParOf" srcId="{0422EDA3-3114-4B12-BABA-9272CCA04821}" destId="{D7411E8B-C8AC-437A-8C81-C89BF8E50A24}" srcOrd="5" destOrd="0" presId="urn:microsoft.com/office/officeart/2005/8/layout/hList7"/>
    <dgm:cxn modelId="{A7E9CFB4-C1D5-4553-BA6A-AE44133C66CB}" type="presParOf" srcId="{0422EDA3-3114-4B12-BABA-9272CCA04821}" destId="{8B97C9AA-4CD5-4E0D-9381-3D8E4FBB4568}" srcOrd="6" destOrd="0" presId="urn:microsoft.com/office/officeart/2005/8/layout/hList7"/>
    <dgm:cxn modelId="{952AFF78-D95F-4443-ADA0-116F141F3135}" type="presParOf" srcId="{8B97C9AA-4CD5-4E0D-9381-3D8E4FBB4568}" destId="{C586A848-F480-46DA-8301-D57561E9B089}" srcOrd="0" destOrd="0" presId="urn:microsoft.com/office/officeart/2005/8/layout/hList7"/>
    <dgm:cxn modelId="{81BE40B6-D57B-489A-A515-4A39EA1D1E2B}" type="presParOf" srcId="{8B97C9AA-4CD5-4E0D-9381-3D8E4FBB4568}" destId="{B9C56473-546B-4039-AEF5-8850E6C02651}" srcOrd="1" destOrd="0" presId="urn:microsoft.com/office/officeart/2005/8/layout/hList7"/>
    <dgm:cxn modelId="{80C56D12-F0AA-4274-8C4F-2D5A561F8E19}" type="presParOf" srcId="{8B97C9AA-4CD5-4E0D-9381-3D8E4FBB4568}" destId="{B3795213-3A23-44CD-B5A9-F0D0F19429D6}" srcOrd="2" destOrd="0" presId="urn:microsoft.com/office/officeart/2005/8/layout/hList7"/>
    <dgm:cxn modelId="{53B92DCD-607A-4854-9076-ABFB7F1CCA68}" type="presParOf" srcId="{8B97C9AA-4CD5-4E0D-9381-3D8E4FBB4568}" destId="{81A541DF-A5CE-48A2-A5DF-9E314AB14CD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1C45E4-A269-40F8-8530-E8479687974F}" type="doc">
      <dgm:prSet loTypeId="urn:microsoft.com/office/officeart/2005/8/layout/hList7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8953B48D-ED47-4066-AE69-8604312EBB8D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BA7D1593-491D-4357-94CF-BD41F9FB0D71}" type="parTrans" cxnId="{C3E78284-2A34-489B-9588-E4EF9C904E10}">
      <dgm:prSet/>
      <dgm:spPr/>
      <dgm:t>
        <a:bodyPr/>
        <a:lstStyle/>
        <a:p>
          <a:endParaRPr lang="zh-TW" altLang="en-US"/>
        </a:p>
      </dgm:t>
    </dgm:pt>
    <dgm:pt modelId="{0B12B5D4-F811-4FF9-A782-6C7F294ACFDC}" type="sibTrans" cxnId="{C3E78284-2A34-489B-9588-E4EF9C904E10}">
      <dgm:prSet/>
      <dgm:spPr/>
      <dgm:t>
        <a:bodyPr/>
        <a:lstStyle/>
        <a:p>
          <a:endParaRPr lang="zh-TW" altLang="en-US"/>
        </a:p>
      </dgm:t>
    </dgm:pt>
    <dgm:pt modelId="{5217611B-0A88-4EC8-8734-73953A0C1ED2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2D8509B1-BFC1-4607-B50A-61CE2222FB4B}" type="parTrans" cxnId="{F1DA7FD1-38E3-453E-9A9E-FF5CA78BE4F0}">
      <dgm:prSet/>
      <dgm:spPr/>
      <dgm:t>
        <a:bodyPr/>
        <a:lstStyle/>
        <a:p>
          <a:endParaRPr lang="zh-TW" altLang="en-US"/>
        </a:p>
      </dgm:t>
    </dgm:pt>
    <dgm:pt modelId="{DDDEB785-46FF-4CF6-9C56-C1E3353A09B8}" type="sibTrans" cxnId="{F1DA7FD1-38E3-453E-9A9E-FF5CA78BE4F0}">
      <dgm:prSet/>
      <dgm:spPr/>
      <dgm:t>
        <a:bodyPr/>
        <a:lstStyle/>
        <a:p>
          <a:endParaRPr lang="zh-TW" altLang="en-US"/>
        </a:p>
      </dgm:t>
    </dgm:pt>
    <dgm:pt modelId="{791FC9C3-D34F-4CA2-ACAD-2894BCC1B2AA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FD6D14C2-F726-485C-94CD-D299A6F0E8CA}" type="parTrans" cxnId="{59600E5A-B7DE-4B57-B858-79951C3C407B}">
      <dgm:prSet/>
      <dgm:spPr/>
      <dgm:t>
        <a:bodyPr/>
        <a:lstStyle/>
        <a:p>
          <a:endParaRPr lang="zh-TW" altLang="en-US"/>
        </a:p>
      </dgm:t>
    </dgm:pt>
    <dgm:pt modelId="{9C1609DA-9A7B-4E4F-A726-B6461E0786F4}" type="sibTrans" cxnId="{59600E5A-B7DE-4B57-B858-79951C3C407B}">
      <dgm:prSet/>
      <dgm:spPr/>
      <dgm:t>
        <a:bodyPr/>
        <a:lstStyle/>
        <a:p>
          <a:endParaRPr lang="zh-TW" altLang="en-US"/>
        </a:p>
      </dgm:t>
    </dgm:pt>
    <dgm:pt modelId="{83C188D5-582D-4DC7-B16E-B54189FEAD9F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C01675F7-186D-41B9-829E-07C10D08FFA2}" type="parTrans" cxnId="{9B837AAC-4967-49F9-9FD6-9A7FE15CF8F5}">
      <dgm:prSet/>
      <dgm:spPr/>
      <dgm:t>
        <a:bodyPr/>
        <a:lstStyle/>
        <a:p>
          <a:endParaRPr lang="zh-TW" altLang="en-US"/>
        </a:p>
      </dgm:t>
    </dgm:pt>
    <dgm:pt modelId="{733AF563-A5A7-4A2E-B943-ECA09CD7918D}" type="sibTrans" cxnId="{9B837AAC-4967-49F9-9FD6-9A7FE15CF8F5}">
      <dgm:prSet/>
      <dgm:spPr/>
      <dgm:t>
        <a:bodyPr/>
        <a:lstStyle/>
        <a:p>
          <a:endParaRPr lang="zh-TW" altLang="en-US"/>
        </a:p>
      </dgm:t>
    </dgm:pt>
    <dgm:pt modelId="{F504F3DF-24A6-4F40-936C-329710B604A1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6ED854F7-A2A3-418D-A23A-0C8EE60A6D1E}" type="parTrans" cxnId="{A3576AAD-7FA3-4510-AB09-4E5AA6E571AF}">
      <dgm:prSet/>
      <dgm:spPr/>
      <dgm:t>
        <a:bodyPr/>
        <a:lstStyle/>
        <a:p>
          <a:endParaRPr lang="zh-TW" altLang="en-US"/>
        </a:p>
      </dgm:t>
    </dgm:pt>
    <dgm:pt modelId="{BB68E42D-3189-4F66-8788-0708553FEDC0}" type="sibTrans" cxnId="{A3576AAD-7FA3-4510-AB09-4E5AA6E571AF}">
      <dgm:prSet/>
      <dgm:spPr/>
      <dgm:t>
        <a:bodyPr/>
        <a:lstStyle/>
        <a:p>
          <a:endParaRPr lang="zh-TW" altLang="en-US"/>
        </a:p>
      </dgm:t>
    </dgm:pt>
    <dgm:pt modelId="{394389E8-6BC8-4E5A-AE26-9164937349E5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1733C209-5034-454B-96BA-6B769AE72194}" type="parTrans" cxnId="{1E47CFDC-B97F-4F6A-AD52-4905D6BF1371}">
      <dgm:prSet/>
      <dgm:spPr/>
      <dgm:t>
        <a:bodyPr/>
        <a:lstStyle/>
        <a:p>
          <a:endParaRPr lang="zh-TW" altLang="en-US"/>
        </a:p>
      </dgm:t>
    </dgm:pt>
    <dgm:pt modelId="{E34F85ED-6BBE-4113-9EDC-8DE56A85DD8A}" type="sibTrans" cxnId="{1E47CFDC-B97F-4F6A-AD52-4905D6BF1371}">
      <dgm:prSet/>
      <dgm:spPr/>
      <dgm:t>
        <a:bodyPr/>
        <a:lstStyle/>
        <a:p>
          <a:endParaRPr lang="zh-TW" altLang="en-US"/>
        </a:p>
      </dgm:t>
    </dgm:pt>
    <dgm:pt modelId="{3A2659BA-E650-4487-8D93-C6C8DA5029D4}" type="pres">
      <dgm:prSet presAssocID="{511C45E4-A269-40F8-8530-E8479687974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736C569-594C-45A8-864B-39D57EA4728B}" type="pres">
      <dgm:prSet presAssocID="{511C45E4-A269-40F8-8530-E8479687974F}" presName="fgShape" presStyleLbl="fgShp" presStyleIdx="0" presStyleCnt="1"/>
      <dgm:spPr/>
    </dgm:pt>
    <dgm:pt modelId="{3A1EC7E5-D226-42B3-A96A-2F9726518C63}" type="pres">
      <dgm:prSet presAssocID="{511C45E4-A269-40F8-8530-E8479687974F}" presName="linComp" presStyleCnt="0"/>
      <dgm:spPr/>
    </dgm:pt>
    <dgm:pt modelId="{06664646-CAEF-4386-B418-D7C0C9D086AF}" type="pres">
      <dgm:prSet presAssocID="{8953B48D-ED47-4066-AE69-8604312EBB8D}" presName="compNode" presStyleCnt="0"/>
      <dgm:spPr/>
    </dgm:pt>
    <dgm:pt modelId="{1D192431-E6F1-49D3-BC69-7FAD7890EF56}" type="pres">
      <dgm:prSet presAssocID="{8953B48D-ED47-4066-AE69-8604312EBB8D}" presName="bkgdShape" presStyleLbl="node1" presStyleIdx="0" presStyleCnt="6"/>
      <dgm:spPr/>
      <dgm:t>
        <a:bodyPr/>
        <a:lstStyle/>
        <a:p>
          <a:endParaRPr lang="zh-TW" altLang="en-US"/>
        </a:p>
      </dgm:t>
    </dgm:pt>
    <dgm:pt modelId="{A2584FFC-E5EB-4D67-9B57-AEB397CB3862}" type="pres">
      <dgm:prSet presAssocID="{8953B48D-ED47-4066-AE69-8604312EBB8D}" presName="nodeTx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6F345D3-433D-4B78-9803-E5CDE4F69E39}" type="pres">
      <dgm:prSet presAssocID="{8953B48D-ED47-4066-AE69-8604312EBB8D}" presName="invisiNode" presStyleLbl="node1" presStyleIdx="0" presStyleCnt="6"/>
      <dgm:spPr/>
    </dgm:pt>
    <dgm:pt modelId="{91A4B100-9724-4EAF-BF4B-2D3CE910E3E2}" type="pres">
      <dgm:prSet presAssocID="{8953B48D-ED47-4066-AE69-8604312EBB8D}" presName="imagNode" presStyleLbl="fgImgPlace1" presStyleIdx="0" presStyleCnt="6"/>
      <dgm:spPr/>
    </dgm:pt>
    <dgm:pt modelId="{A103AE07-1432-4B9A-B7DA-2EDA7E712097}" type="pres">
      <dgm:prSet presAssocID="{0B12B5D4-F811-4FF9-A782-6C7F294ACFD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0F8A045-C3AC-44D6-BFD8-8FCE5B6BDAFD}" type="pres">
      <dgm:prSet presAssocID="{5217611B-0A88-4EC8-8734-73953A0C1ED2}" presName="compNode" presStyleCnt="0"/>
      <dgm:spPr/>
    </dgm:pt>
    <dgm:pt modelId="{2EE28612-D803-4929-B6A7-FD253BEFCDA0}" type="pres">
      <dgm:prSet presAssocID="{5217611B-0A88-4EC8-8734-73953A0C1ED2}" presName="bkgdShape" presStyleLbl="node1" presStyleIdx="1" presStyleCnt="6"/>
      <dgm:spPr/>
      <dgm:t>
        <a:bodyPr/>
        <a:lstStyle/>
        <a:p>
          <a:endParaRPr lang="zh-TW" altLang="en-US"/>
        </a:p>
      </dgm:t>
    </dgm:pt>
    <dgm:pt modelId="{6C2987D2-01BE-44E6-90C8-B312E20FD5CC}" type="pres">
      <dgm:prSet presAssocID="{5217611B-0A88-4EC8-8734-73953A0C1ED2}" presName="nodeTx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E0E6AFB-0DFC-46E9-B6CE-0967F32611AC}" type="pres">
      <dgm:prSet presAssocID="{5217611B-0A88-4EC8-8734-73953A0C1ED2}" presName="invisiNode" presStyleLbl="node1" presStyleIdx="1" presStyleCnt="6"/>
      <dgm:spPr/>
    </dgm:pt>
    <dgm:pt modelId="{CFB9691C-1D28-4D02-BF17-27ED27DA3AF7}" type="pres">
      <dgm:prSet presAssocID="{5217611B-0A88-4EC8-8734-73953A0C1ED2}" presName="imagNode" presStyleLbl="fgImgPlace1" presStyleIdx="1" presStyleCnt="6"/>
      <dgm:spPr/>
    </dgm:pt>
    <dgm:pt modelId="{48669BBE-EE40-4881-9CFF-5FAA5DA8C7EE}" type="pres">
      <dgm:prSet presAssocID="{DDDEB785-46FF-4CF6-9C56-C1E3353A09B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57FFADC-F694-425E-8CA2-C6B8E3B6A80B}" type="pres">
      <dgm:prSet presAssocID="{791FC9C3-D34F-4CA2-ACAD-2894BCC1B2AA}" presName="compNode" presStyleCnt="0"/>
      <dgm:spPr/>
    </dgm:pt>
    <dgm:pt modelId="{592E6CA9-D55E-446C-A8E7-1B75AC014919}" type="pres">
      <dgm:prSet presAssocID="{791FC9C3-D34F-4CA2-ACAD-2894BCC1B2AA}" presName="bkgdShape" presStyleLbl="node1" presStyleIdx="2" presStyleCnt="6"/>
      <dgm:spPr/>
      <dgm:t>
        <a:bodyPr/>
        <a:lstStyle/>
        <a:p>
          <a:endParaRPr lang="zh-TW" altLang="en-US"/>
        </a:p>
      </dgm:t>
    </dgm:pt>
    <dgm:pt modelId="{F739F13A-F337-4C73-9843-2E6BA4F042A6}" type="pres">
      <dgm:prSet presAssocID="{791FC9C3-D34F-4CA2-ACAD-2894BCC1B2AA}" presName="nodeTx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E138B0-1457-4FD3-BE23-224A63FBAD78}" type="pres">
      <dgm:prSet presAssocID="{791FC9C3-D34F-4CA2-ACAD-2894BCC1B2AA}" presName="invisiNode" presStyleLbl="node1" presStyleIdx="2" presStyleCnt="6"/>
      <dgm:spPr/>
    </dgm:pt>
    <dgm:pt modelId="{B8E10B30-A981-488C-A551-E38556D40286}" type="pres">
      <dgm:prSet presAssocID="{791FC9C3-D34F-4CA2-ACAD-2894BCC1B2AA}" presName="imagNode" presStyleLbl="fgImgPlace1" presStyleIdx="2" presStyleCnt="6"/>
      <dgm:spPr/>
    </dgm:pt>
    <dgm:pt modelId="{11607FBE-E42B-4A1C-81C4-FD466005F166}" type="pres">
      <dgm:prSet presAssocID="{9C1609DA-9A7B-4E4F-A726-B6461E0786F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D3B5439-3805-4A8E-8525-5B9491E0D615}" type="pres">
      <dgm:prSet presAssocID="{83C188D5-582D-4DC7-B16E-B54189FEAD9F}" presName="compNode" presStyleCnt="0"/>
      <dgm:spPr/>
    </dgm:pt>
    <dgm:pt modelId="{DE5D2BFE-6071-4678-9584-F58E976A6522}" type="pres">
      <dgm:prSet presAssocID="{83C188D5-582D-4DC7-B16E-B54189FEAD9F}" presName="bkgdShape" presStyleLbl="node1" presStyleIdx="3" presStyleCnt="6"/>
      <dgm:spPr/>
      <dgm:t>
        <a:bodyPr/>
        <a:lstStyle/>
        <a:p>
          <a:endParaRPr lang="zh-TW" altLang="en-US"/>
        </a:p>
      </dgm:t>
    </dgm:pt>
    <dgm:pt modelId="{D25CEFA2-BBFA-424A-B4A2-87BBAB0F87A8}" type="pres">
      <dgm:prSet presAssocID="{83C188D5-582D-4DC7-B16E-B54189FEAD9F}" presName="nodeT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D33728-EFAC-45F6-84F6-C9D1B1BC5A63}" type="pres">
      <dgm:prSet presAssocID="{83C188D5-582D-4DC7-B16E-B54189FEAD9F}" presName="invisiNode" presStyleLbl="node1" presStyleIdx="3" presStyleCnt="6"/>
      <dgm:spPr/>
    </dgm:pt>
    <dgm:pt modelId="{280A758C-A143-41B1-A561-EE0E3DD77CA9}" type="pres">
      <dgm:prSet presAssocID="{83C188D5-582D-4DC7-B16E-B54189FEAD9F}" presName="imagNode" presStyleLbl="fgImgPlace1" presStyleIdx="3" presStyleCnt="6"/>
      <dgm:spPr/>
    </dgm:pt>
    <dgm:pt modelId="{34355666-585F-412E-B44C-C14B033AA446}" type="pres">
      <dgm:prSet presAssocID="{733AF563-A5A7-4A2E-B943-ECA09CD7918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0F1312B-7A61-4A15-9270-45E816FB356D}" type="pres">
      <dgm:prSet presAssocID="{F504F3DF-24A6-4F40-936C-329710B604A1}" presName="compNode" presStyleCnt="0"/>
      <dgm:spPr/>
    </dgm:pt>
    <dgm:pt modelId="{CFE006FD-E671-4076-BCC7-F0A87B31F674}" type="pres">
      <dgm:prSet presAssocID="{F504F3DF-24A6-4F40-936C-329710B604A1}" presName="bkgdShape" presStyleLbl="node1" presStyleIdx="4" presStyleCnt="6"/>
      <dgm:spPr/>
      <dgm:t>
        <a:bodyPr/>
        <a:lstStyle/>
        <a:p>
          <a:endParaRPr lang="zh-TW" altLang="en-US"/>
        </a:p>
      </dgm:t>
    </dgm:pt>
    <dgm:pt modelId="{ACAAEEFF-C94D-45EE-AD9E-597303291CC8}" type="pres">
      <dgm:prSet presAssocID="{F504F3DF-24A6-4F40-936C-329710B604A1}" presName="nodeT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25B437C-4983-4E35-9906-23D301620DAC}" type="pres">
      <dgm:prSet presAssocID="{F504F3DF-24A6-4F40-936C-329710B604A1}" presName="invisiNode" presStyleLbl="node1" presStyleIdx="4" presStyleCnt="6"/>
      <dgm:spPr/>
    </dgm:pt>
    <dgm:pt modelId="{606AECDC-6634-45A1-AF55-5AAFFBA150E3}" type="pres">
      <dgm:prSet presAssocID="{F504F3DF-24A6-4F40-936C-329710B604A1}" presName="imagNode" presStyleLbl="fgImgPlace1" presStyleIdx="4" presStyleCnt="6"/>
      <dgm:spPr/>
    </dgm:pt>
    <dgm:pt modelId="{331C6EFC-FF00-4D54-B776-6E15E7664D35}" type="pres">
      <dgm:prSet presAssocID="{BB68E42D-3189-4F66-8788-0708553FEDC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0ACFF7A-512E-44C8-BE8F-A70300B72A3B}" type="pres">
      <dgm:prSet presAssocID="{394389E8-6BC8-4E5A-AE26-9164937349E5}" presName="compNode" presStyleCnt="0"/>
      <dgm:spPr/>
    </dgm:pt>
    <dgm:pt modelId="{456AFED2-8D69-4137-B635-C9AB9439B1B8}" type="pres">
      <dgm:prSet presAssocID="{394389E8-6BC8-4E5A-AE26-9164937349E5}" presName="bkgdShape" presStyleLbl="node1" presStyleIdx="5" presStyleCnt="6"/>
      <dgm:spPr/>
      <dgm:t>
        <a:bodyPr/>
        <a:lstStyle/>
        <a:p>
          <a:endParaRPr lang="zh-TW" altLang="en-US"/>
        </a:p>
      </dgm:t>
    </dgm:pt>
    <dgm:pt modelId="{DFB3B544-32BD-404E-BE6A-83794B517A8C}" type="pres">
      <dgm:prSet presAssocID="{394389E8-6BC8-4E5A-AE26-9164937349E5}" presName="nodeT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E047899-28D5-4A58-A737-5F16FFC09F97}" type="pres">
      <dgm:prSet presAssocID="{394389E8-6BC8-4E5A-AE26-9164937349E5}" presName="invisiNode" presStyleLbl="node1" presStyleIdx="5" presStyleCnt="6"/>
      <dgm:spPr/>
    </dgm:pt>
    <dgm:pt modelId="{818DEF4A-3529-4C66-B4CB-4C90AF135401}" type="pres">
      <dgm:prSet presAssocID="{394389E8-6BC8-4E5A-AE26-9164937349E5}" presName="imagNode" presStyleLbl="fgImgPlace1" presStyleIdx="5" presStyleCnt="6"/>
      <dgm:spPr/>
    </dgm:pt>
  </dgm:ptLst>
  <dgm:cxnLst>
    <dgm:cxn modelId="{4B17FF61-E1CC-4D94-AB92-6F1BA02EFCEC}" type="presOf" srcId="{F504F3DF-24A6-4F40-936C-329710B604A1}" destId="{ACAAEEFF-C94D-45EE-AD9E-597303291CC8}" srcOrd="1" destOrd="0" presId="urn:microsoft.com/office/officeart/2005/8/layout/hList7"/>
    <dgm:cxn modelId="{4981A6F8-100A-4749-8F4D-4B3EEE7AEE22}" type="presOf" srcId="{791FC9C3-D34F-4CA2-ACAD-2894BCC1B2AA}" destId="{592E6CA9-D55E-446C-A8E7-1B75AC014919}" srcOrd="0" destOrd="0" presId="urn:microsoft.com/office/officeart/2005/8/layout/hList7"/>
    <dgm:cxn modelId="{C3C3531E-DDAD-4808-827A-4D70F7099500}" type="presOf" srcId="{DDDEB785-46FF-4CF6-9C56-C1E3353A09B8}" destId="{48669BBE-EE40-4881-9CFF-5FAA5DA8C7EE}" srcOrd="0" destOrd="0" presId="urn:microsoft.com/office/officeart/2005/8/layout/hList7"/>
    <dgm:cxn modelId="{2E491584-C6B3-495D-B075-A394E5635B19}" type="presOf" srcId="{5217611B-0A88-4EC8-8734-73953A0C1ED2}" destId="{2EE28612-D803-4929-B6A7-FD253BEFCDA0}" srcOrd="0" destOrd="0" presId="urn:microsoft.com/office/officeart/2005/8/layout/hList7"/>
    <dgm:cxn modelId="{D6B52180-2D74-41DF-A54B-00CBB4727526}" type="presOf" srcId="{F504F3DF-24A6-4F40-936C-329710B604A1}" destId="{CFE006FD-E671-4076-BCC7-F0A87B31F674}" srcOrd="0" destOrd="0" presId="urn:microsoft.com/office/officeart/2005/8/layout/hList7"/>
    <dgm:cxn modelId="{91B0F61B-C969-4C94-9170-D97E3E156618}" type="presOf" srcId="{8953B48D-ED47-4066-AE69-8604312EBB8D}" destId="{A2584FFC-E5EB-4D67-9B57-AEB397CB3862}" srcOrd="1" destOrd="0" presId="urn:microsoft.com/office/officeart/2005/8/layout/hList7"/>
    <dgm:cxn modelId="{99928B89-0D48-489F-89AA-BA2B6F7F0633}" type="presOf" srcId="{9C1609DA-9A7B-4E4F-A726-B6461E0786F4}" destId="{11607FBE-E42B-4A1C-81C4-FD466005F166}" srcOrd="0" destOrd="0" presId="urn:microsoft.com/office/officeart/2005/8/layout/hList7"/>
    <dgm:cxn modelId="{A94B3548-7CC7-4C3C-A1D9-02BD927D757F}" type="presOf" srcId="{394389E8-6BC8-4E5A-AE26-9164937349E5}" destId="{456AFED2-8D69-4137-B635-C9AB9439B1B8}" srcOrd="0" destOrd="0" presId="urn:microsoft.com/office/officeart/2005/8/layout/hList7"/>
    <dgm:cxn modelId="{E2C97E8E-A799-4589-AF88-B2BDCA39B816}" type="presOf" srcId="{5217611B-0A88-4EC8-8734-73953A0C1ED2}" destId="{6C2987D2-01BE-44E6-90C8-B312E20FD5CC}" srcOrd="1" destOrd="0" presId="urn:microsoft.com/office/officeart/2005/8/layout/hList7"/>
    <dgm:cxn modelId="{FEB9B641-0B38-42E8-BA39-95458C997FC9}" type="presOf" srcId="{791FC9C3-D34F-4CA2-ACAD-2894BCC1B2AA}" destId="{F739F13A-F337-4C73-9843-2E6BA4F042A6}" srcOrd="1" destOrd="0" presId="urn:microsoft.com/office/officeart/2005/8/layout/hList7"/>
    <dgm:cxn modelId="{9B837AAC-4967-49F9-9FD6-9A7FE15CF8F5}" srcId="{511C45E4-A269-40F8-8530-E8479687974F}" destId="{83C188D5-582D-4DC7-B16E-B54189FEAD9F}" srcOrd="3" destOrd="0" parTransId="{C01675F7-186D-41B9-829E-07C10D08FFA2}" sibTransId="{733AF563-A5A7-4A2E-B943-ECA09CD7918D}"/>
    <dgm:cxn modelId="{A3576AAD-7FA3-4510-AB09-4E5AA6E571AF}" srcId="{511C45E4-A269-40F8-8530-E8479687974F}" destId="{F504F3DF-24A6-4F40-936C-329710B604A1}" srcOrd="4" destOrd="0" parTransId="{6ED854F7-A2A3-418D-A23A-0C8EE60A6D1E}" sibTransId="{BB68E42D-3189-4F66-8788-0708553FEDC0}"/>
    <dgm:cxn modelId="{59600E5A-B7DE-4B57-B858-79951C3C407B}" srcId="{511C45E4-A269-40F8-8530-E8479687974F}" destId="{791FC9C3-D34F-4CA2-ACAD-2894BCC1B2AA}" srcOrd="2" destOrd="0" parTransId="{FD6D14C2-F726-485C-94CD-D299A6F0E8CA}" sibTransId="{9C1609DA-9A7B-4E4F-A726-B6461E0786F4}"/>
    <dgm:cxn modelId="{06BEA5BF-E6E3-444B-89A6-A7CA3D2CFA17}" type="presOf" srcId="{83C188D5-582D-4DC7-B16E-B54189FEAD9F}" destId="{DE5D2BFE-6071-4678-9584-F58E976A6522}" srcOrd="0" destOrd="0" presId="urn:microsoft.com/office/officeart/2005/8/layout/hList7"/>
    <dgm:cxn modelId="{CFDF73AB-E706-4D68-8265-67A69B3BCA20}" type="presOf" srcId="{394389E8-6BC8-4E5A-AE26-9164937349E5}" destId="{DFB3B544-32BD-404E-BE6A-83794B517A8C}" srcOrd="1" destOrd="0" presId="urn:microsoft.com/office/officeart/2005/8/layout/hList7"/>
    <dgm:cxn modelId="{18A635CC-6D1D-4A96-868B-02896C05B84D}" type="presOf" srcId="{733AF563-A5A7-4A2E-B943-ECA09CD7918D}" destId="{34355666-585F-412E-B44C-C14B033AA446}" srcOrd="0" destOrd="0" presId="urn:microsoft.com/office/officeart/2005/8/layout/hList7"/>
    <dgm:cxn modelId="{1B18BEAF-6B46-4525-9F36-4E9F05A80895}" type="presOf" srcId="{8953B48D-ED47-4066-AE69-8604312EBB8D}" destId="{1D192431-E6F1-49D3-BC69-7FAD7890EF56}" srcOrd="0" destOrd="0" presId="urn:microsoft.com/office/officeart/2005/8/layout/hList7"/>
    <dgm:cxn modelId="{C3E78284-2A34-489B-9588-E4EF9C904E10}" srcId="{511C45E4-A269-40F8-8530-E8479687974F}" destId="{8953B48D-ED47-4066-AE69-8604312EBB8D}" srcOrd="0" destOrd="0" parTransId="{BA7D1593-491D-4357-94CF-BD41F9FB0D71}" sibTransId="{0B12B5D4-F811-4FF9-A782-6C7F294ACFDC}"/>
    <dgm:cxn modelId="{1959CAF0-82D5-4C41-B5D2-3C2A57DAFA68}" type="presOf" srcId="{0B12B5D4-F811-4FF9-A782-6C7F294ACFDC}" destId="{A103AE07-1432-4B9A-B7DA-2EDA7E712097}" srcOrd="0" destOrd="0" presId="urn:microsoft.com/office/officeart/2005/8/layout/hList7"/>
    <dgm:cxn modelId="{F1DA7FD1-38E3-453E-9A9E-FF5CA78BE4F0}" srcId="{511C45E4-A269-40F8-8530-E8479687974F}" destId="{5217611B-0A88-4EC8-8734-73953A0C1ED2}" srcOrd="1" destOrd="0" parTransId="{2D8509B1-BFC1-4607-B50A-61CE2222FB4B}" sibTransId="{DDDEB785-46FF-4CF6-9C56-C1E3353A09B8}"/>
    <dgm:cxn modelId="{016E7D38-E20E-4F19-A582-AEF44A5F3410}" type="presOf" srcId="{511C45E4-A269-40F8-8530-E8479687974F}" destId="{3A2659BA-E650-4487-8D93-C6C8DA5029D4}" srcOrd="0" destOrd="0" presId="urn:microsoft.com/office/officeart/2005/8/layout/hList7"/>
    <dgm:cxn modelId="{1E47CFDC-B97F-4F6A-AD52-4905D6BF1371}" srcId="{511C45E4-A269-40F8-8530-E8479687974F}" destId="{394389E8-6BC8-4E5A-AE26-9164937349E5}" srcOrd="5" destOrd="0" parTransId="{1733C209-5034-454B-96BA-6B769AE72194}" sibTransId="{E34F85ED-6BBE-4113-9EDC-8DE56A85DD8A}"/>
    <dgm:cxn modelId="{1FBDF4CE-C4C0-4FC9-93F2-4EBA487389E1}" type="presOf" srcId="{83C188D5-582D-4DC7-B16E-B54189FEAD9F}" destId="{D25CEFA2-BBFA-424A-B4A2-87BBAB0F87A8}" srcOrd="1" destOrd="0" presId="urn:microsoft.com/office/officeart/2005/8/layout/hList7"/>
    <dgm:cxn modelId="{3E752853-E884-46B9-96C9-07F6BF93443A}" type="presOf" srcId="{BB68E42D-3189-4F66-8788-0708553FEDC0}" destId="{331C6EFC-FF00-4D54-B776-6E15E7664D35}" srcOrd="0" destOrd="0" presId="urn:microsoft.com/office/officeart/2005/8/layout/hList7"/>
    <dgm:cxn modelId="{4C741868-1288-4AFF-AA86-11C89B21FE1B}" type="presParOf" srcId="{3A2659BA-E650-4487-8D93-C6C8DA5029D4}" destId="{8736C569-594C-45A8-864B-39D57EA4728B}" srcOrd="0" destOrd="0" presId="urn:microsoft.com/office/officeart/2005/8/layout/hList7"/>
    <dgm:cxn modelId="{311F98B9-BE5C-465B-BB6E-32D57DF40393}" type="presParOf" srcId="{3A2659BA-E650-4487-8D93-C6C8DA5029D4}" destId="{3A1EC7E5-D226-42B3-A96A-2F9726518C63}" srcOrd="1" destOrd="0" presId="urn:microsoft.com/office/officeart/2005/8/layout/hList7"/>
    <dgm:cxn modelId="{4FAC6916-E75E-493B-BB8C-C3F488BF5CB1}" type="presParOf" srcId="{3A1EC7E5-D226-42B3-A96A-2F9726518C63}" destId="{06664646-CAEF-4386-B418-D7C0C9D086AF}" srcOrd="0" destOrd="0" presId="urn:microsoft.com/office/officeart/2005/8/layout/hList7"/>
    <dgm:cxn modelId="{1DA4E87E-4D1F-4FFF-914C-F43488A0D23C}" type="presParOf" srcId="{06664646-CAEF-4386-B418-D7C0C9D086AF}" destId="{1D192431-E6F1-49D3-BC69-7FAD7890EF56}" srcOrd="0" destOrd="0" presId="urn:microsoft.com/office/officeart/2005/8/layout/hList7"/>
    <dgm:cxn modelId="{24DDA564-AEBC-420E-AB88-DCF633DD1D67}" type="presParOf" srcId="{06664646-CAEF-4386-B418-D7C0C9D086AF}" destId="{A2584FFC-E5EB-4D67-9B57-AEB397CB3862}" srcOrd="1" destOrd="0" presId="urn:microsoft.com/office/officeart/2005/8/layout/hList7"/>
    <dgm:cxn modelId="{C16EC188-72BA-4C93-891C-F9CAD3217E2F}" type="presParOf" srcId="{06664646-CAEF-4386-B418-D7C0C9D086AF}" destId="{86F345D3-433D-4B78-9803-E5CDE4F69E39}" srcOrd="2" destOrd="0" presId="urn:microsoft.com/office/officeart/2005/8/layout/hList7"/>
    <dgm:cxn modelId="{25827F37-13CD-436A-876D-02A191C11F75}" type="presParOf" srcId="{06664646-CAEF-4386-B418-D7C0C9D086AF}" destId="{91A4B100-9724-4EAF-BF4B-2D3CE910E3E2}" srcOrd="3" destOrd="0" presId="urn:microsoft.com/office/officeart/2005/8/layout/hList7"/>
    <dgm:cxn modelId="{77B30F90-2E27-4719-9E24-CED509AB3284}" type="presParOf" srcId="{3A1EC7E5-D226-42B3-A96A-2F9726518C63}" destId="{A103AE07-1432-4B9A-B7DA-2EDA7E712097}" srcOrd="1" destOrd="0" presId="urn:microsoft.com/office/officeart/2005/8/layout/hList7"/>
    <dgm:cxn modelId="{B593243E-7803-4913-BFA0-6BF715039791}" type="presParOf" srcId="{3A1EC7E5-D226-42B3-A96A-2F9726518C63}" destId="{D0F8A045-C3AC-44D6-BFD8-8FCE5B6BDAFD}" srcOrd="2" destOrd="0" presId="urn:microsoft.com/office/officeart/2005/8/layout/hList7"/>
    <dgm:cxn modelId="{D4604A4C-ABF6-4A65-8D82-BF98A82E8912}" type="presParOf" srcId="{D0F8A045-C3AC-44D6-BFD8-8FCE5B6BDAFD}" destId="{2EE28612-D803-4929-B6A7-FD253BEFCDA0}" srcOrd="0" destOrd="0" presId="urn:microsoft.com/office/officeart/2005/8/layout/hList7"/>
    <dgm:cxn modelId="{AFB2DF9F-F353-44C7-97F0-23958AE6B4F9}" type="presParOf" srcId="{D0F8A045-C3AC-44D6-BFD8-8FCE5B6BDAFD}" destId="{6C2987D2-01BE-44E6-90C8-B312E20FD5CC}" srcOrd="1" destOrd="0" presId="urn:microsoft.com/office/officeart/2005/8/layout/hList7"/>
    <dgm:cxn modelId="{8E2A6B81-5D91-4EE2-A0C7-1E457CA96D9F}" type="presParOf" srcId="{D0F8A045-C3AC-44D6-BFD8-8FCE5B6BDAFD}" destId="{0E0E6AFB-0DFC-46E9-B6CE-0967F32611AC}" srcOrd="2" destOrd="0" presId="urn:microsoft.com/office/officeart/2005/8/layout/hList7"/>
    <dgm:cxn modelId="{C1FFB0D8-1C45-4F41-BCB2-280F0E31AF1E}" type="presParOf" srcId="{D0F8A045-C3AC-44D6-BFD8-8FCE5B6BDAFD}" destId="{CFB9691C-1D28-4D02-BF17-27ED27DA3AF7}" srcOrd="3" destOrd="0" presId="urn:microsoft.com/office/officeart/2005/8/layout/hList7"/>
    <dgm:cxn modelId="{C3903C42-B565-4643-9D3F-6CE8DEDAC95D}" type="presParOf" srcId="{3A1EC7E5-D226-42B3-A96A-2F9726518C63}" destId="{48669BBE-EE40-4881-9CFF-5FAA5DA8C7EE}" srcOrd="3" destOrd="0" presId="urn:microsoft.com/office/officeart/2005/8/layout/hList7"/>
    <dgm:cxn modelId="{41F4DA9B-10D6-4B20-8F13-24D49B492144}" type="presParOf" srcId="{3A1EC7E5-D226-42B3-A96A-2F9726518C63}" destId="{E57FFADC-F694-425E-8CA2-C6B8E3B6A80B}" srcOrd="4" destOrd="0" presId="urn:microsoft.com/office/officeart/2005/8/layout/hList7"/>
    <dgm:cxn modelId="{0E88A35E-47F4-4468-BD8A-34538C76C8D6}" type="presParOf" srcId="{E57FFADC-F694-425E-8CA2-C6B8E3B6A80B}" destId="{592E6CA9-D55E-446C-A8E7-1B75AC014919}" srcOrd="0" destOrd="0" presId="urn:microsoft.com/office/officeart/2005/8/layout/hList7"/>
    <dgm:cxn modelId="{6A0867D6-466E-492E-A94B-1EF6DE8900F5}" type="presParOf" srcId="{E57FFADC-F694-425E-8CA2-C6B8E3B6A80B}" destId="{F739F13A-F337-4C73-9843-2E6BA4F042A6}" srcOrd="1" destOrd="0" presId="urn:microsoft.com/office/officeart/2005/8/layout/hList7"/>
    <dgm:cxn modelId="{39F73D4C-A30D-40B3-90A0-08056EF82127}" type="presParOf" srcId="{E57FFADC-F694-425E-8CA2-C6B8E3B6A80B}" destId="{EDE138B0-1457-4FD3-BE23-224A63FBAD78}" srcOrd="2" destOrd="0" presId="urn:microsoft.com/office/officeart/2005/8/layout/hList7"/>
    <dgm:cxn modelId="{3CA0EA98-EB11-4620-BD4E-4B0D096AACD5}" type="presParOf" srcId="{E57FFADC-F694-425E-8CA2-C6B8E3B6A80B}" destId="{B8E10B30-A981-488C-A551-E38556D40286}" srcOrd="3" destOrd="0" presId="urn:microsoft.com/office/officeart/2005/8/layout/hList7"/>
    <dgm:cxn modelId="{6D3F3E90-E086-4B51-BCBD-7A89508B60B4}" type="presParOf" srcId="{3A1EC7E5-D226-42B3-A96A-2F9726518C63}" destId="{11607FBE-E42B-4A1C-81C4-FD466005F166}" srcOrd="5" destOrd="0" presId="urn:microsoft.com/office/officeart/2005/8/layout/hList7"/>
    <dgm:cxn modelId="{556EAFB7-C952-46DF-836F-6AE368A663B6}" type="presParOf" srcId="{3A1EC7E5-D226-42B3-A96A-2F9726518C63}" destId="{CD3B5439-3805-4A8E-8525-5B9491E0D615}" srcOrd="6" destOrd="0" presId="urn:microsoft.com/office/officeart/2005/8/layout/hList7"/>
    <dgm:cxn modelId="{3BA64C36-CBFC-4B76-9429-4FBCA8110FD1}" type="presParOf" srcId="{CD3B5439-3805-4A8E-8525-5B9491E0D615}" destId="{DE5D2BFE-6071-4678-9584-F58E976A6522}" srcOrd="0" destOrd="0" presId="urn:microsoft.com/office/officeart/2005/8/layout/hList7"/>
    <dgm:cxn modelId="{32DECABF-6C2F-4700-A1AE-55CAC5094F82}" type="presParOf" srcId="{CD3B5439-3805-4A8E-8525-5B9491E0D615}" destId="{D25CEFA2-BBFA-424A-B4A2-87BBAB0F87A8}" srcOrd="1" destOrd="0" presId="urn:microsoft.com/office/officeart/2005/8/layout/hList7"/>
    <dgm:cxn modelId="{DC4DC398-35BD-41CC-935B-AFEBEEDFD3D7}" type="presParOf" srcId="{CD3B5439-3805-4A8E-8525-5B9491E0D615}" destId="{D6D33728-EFAC-45F6-84F6-C9D1B1BC5A63}" srcOrd="2" destOrd="0" presId="urn:microsoft.com/office/officeart/2005/8/layout/hList7"/>
    <dgm:cxn modelId="{3B70C14F-DCB1-4714-8C77-5A59D8B5D2FF}" type="presParOf" srcId="{CD3B5439-3805-4A8E-8525-5B9491E0D615}" destId="{280A758C-A143-41B1-A561-EE0E3DD77CA9}" srcOrd="3" destOrd="0" presId="urn:microsoft.com/office/officeart/2005/8/layout/hList7"/>
    <dgm:cxn modelId="{9D23BF97-ACD5-45DA-874F-6F751C1ECC62}" type="presParOf" srcId="{3A1EC7E5-D226-42B3-A96A-2F9726518C63}" destId="{34355666-585F-412E-B44C-C14B033AA446}" srcOrd="7" destOrd="0" presId="urn:microsoft.com/office/officeart/2005/8/layout/hList7"/>
    <dgm:cxn modelId="{BBF530D8-9D9F-4464-BD55-2329ED8BA52A}" type="presParOf" srcId="{3A1EC7E5-D226-42B3-A96A-2F9726518C63}" destId="{C0F1312B-7A61-4A15-9270-45E816FB356D}" srcOrd="8" destOrd="0" presId="urn:microsoft.com/office/officeart/2005/8/layout/hList7"/>
    <dgm:cxn modelId="{6D575671-B496-4D43-B507-21D183F18FCB}" type="presParOf" srcId="{C0F1312B-7A61-4A15-9270-45E816FB356D}" destId="{CFE006FD-E671-4076-BCC7-F0A87B31F674}" srcOrd="0" destOrd="0" presId="urn:microsoft.com/office/officeart/2005/8/layout/hList7"/>
    <dgm:cxn modelId="{74DB3F24-83EA-476F-8E30-ED05C7BE091B}" type="presParOf" srcId="{C0F1312B-7A61-4A15-9270-45E816FB356D}" destId="{ACAAEEFF-C94D-45EE-AD9E-597303291CC8}" srcOrd="1" destOrd="0" presId="urn:microsoft.com/office/officeart/2005/8/layout/hList7"/>
    <dgm:cxn modelId="{84C205A8-6EDE-4D61-925A-7D13A4B08063}" type="presParOf" srcId="{C0F1312B-7A61-4A15-9270-45E816FB356D}" destId="{025B437C-4983-4E35-9906-23D301620DAC}" srcOrd="2" destOrd="0" presId="urn:microsoft.com/office/officeart/2005/8/layout/hList7"/>
    <dgm:cxn modelId="{4035C3F7-A40B-492C-8921-444D10CB317A}" type="presParOf" srcId="{C0F1312B-7A61-4A15-9270-45E816FB356D}" destId="{606AECDC-6634-45A1-AF55-5AAFFBA150E3}" srcOrd="3" destOrd="0" presId="urn:microsoft.com/office/officeart/2005/8/layout/hList7"/>
    <dgm:cxn modelId="{0F1D5563-26F0-4223-8FCB-A0A75F566FC0}" type="presParOf" srcId="{3A1EC7E5-D226-42B3-A96A-2F9726518C63}" destId="{331C6EFC-FF00-4D54-B776-6E15E7664D35}" srcOrd="9" destOrd="0" presId="urn:microsoft.com/office/officeart/2005/8/layout/hList7"/>
    <dgm:cxn modelId="{028544E5-0069-438E-8B05-1102D743B3DE}" type="presParOf" srcId="{3A1EC7E5-D226-42B3-A96A-2F9726518C63}" destId="{E0ACFF7A-512E-44C8-BE8F-A70300B72A3B}" srcOrd="10" destOrd="0" presId="urn:microsoft.com/office/officeart/2005/8/layout/hList7"/>
    <dgm:cxn modelId="{C3D7A8A8-087B-4698-BE15-587B3CA8DAA2}" type="presParOf" srcId="{E0ACFF7A-512E-44C8-BE8F-A70300B72A3B}" destId="{456AFED2-8D69-4137-B635-C9AB9439B1B8}" srcOrd="0" destOrd="0" presId="urn:microsoft.com/office/officeart/2005/8/layout/hList7"/>
    <dgm:cxn modelId="{606D3E49-F072-4D33-84FF-9D434783FBCE}" type="presParOf" srcId="{E0ACFF7A-512E-44C8-BE8F-A70300B72A3B}" destId="{DFB3B544-32BD-404E-BE6A-83794B517A8C}" srcOrd="1" destOrd="0" presId="urn:microsoft.com/office/officeart/2005/8/layout/hList7"/>
    <dgm:cxn modelId="{844E6318-3591-419D-8043-1AD4C77966FD}" type="presParOf" srcId="{E0ACFF7A-512E-44C8-BE8F-A70300B72A3B}" destId="{5E047899-28D5-4A58-A737-5F16FFC09F97}" srcOrd="2" destOrd="0" presId="urn:microsoft.com/office/officeart/2005/8/layout/hList7"/>
    <dgm:cxn modelId="{F9702162-AAEF-4BB7-B7C0-ADC9C17636AB}" type="presParOf" srcId="{E0ACFF7A-512E-44C8-BE8F-A70300B72A3B}" destId="{818DEF4A-3529-4C66-B4CB-4C90AF13540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22B264-C666-4A73-804D-B458D86327B2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01E03503-70D5-4D84-AE9B-BE52A88D4D91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1287F6-8B2B-4941-A952-485FB38A6A27}">
      <dsp:nvSpPr>
        <dsp:cNvPr id="0" name=""/>
        <dsp:cNvSpPr/>
      </dsp:nvSpPr>
      <dsp:spPr>
        <a:xfrm>
          <a:off x="2068596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68596" y="1810385"/>
        <a:ext cx="2011188" cy="1810385"/>
      </dsp:txXfrm>
    </dsp:sp>
    <dsp:sp modelId="{5CC1B980-91A2-4AE5-A6F2-8ACC8689D6EB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DFBBEF-F8B1-47B8-A1F9-B0443BA7AE4B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58F9E959-546B-417E-B700-6F8EF6884D75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E9D249-95F6-48B0-91E2-AF702D5A32B3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30986685-D945-460A-95BE-6C5348C4D3A1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ACE8D0-D96D-4650-A0D2-B9865DF8020A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4230BC-486A-4B3D-8965-C6FB8ECCFD47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室外至少</a:t>
          </a:r>
          <a:r>
            <a:rPr lang="en-US" sz="3000" kern="1200" smtClean="0"/>
            <a:t>1</a:t>
          </a:r>
          <a:r>
            <a:rPr lang="zh-TW" sz="3000" kern="1200" smtClean="0"/>
            <a:t>公尺</a:t>
          </a:r>
          <a:endParaRPr lang="zh-TW" sz="3000" kern="1200"/>
        </a:p>
      </dsp:txBody>
      <dsp:txXfrm>
        <a:off x="1918" y="1810385"/>
        <a:ext cx="2011188" cy="1810385"/>
      </dsp:txXfrm>
    </dsp:sp>
    <dsp:sp modelId="{2C4C9DA5-39F4-42EA-82EC-526337FF9546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293B59-05A7-4F52-8C1F-FA87DB21A8AA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大約</a:t>
          </a:r>
          <a:r>
            <a:rPr lang="en-US" sz="3000" kern="1200" dirty="0" smtClean="0"/>
            <a:t>3</a:t>
          </a:r>
          <a:r>
            <a:rPr lang="zh-TW" sz="3000" kern="1200" dirty="0" smtClean="0"/>
            <a:t>個步伐</a:t>
          </a:r>
          <a:endParaRPr lang="zh-TW" sz="3000" kern="1200" dirty="0"/>
        </a:p>
      </dsp:txBody>
      <dsp:txXfrm>
        <a:off x="2073443" y="1810385"/>
        <a:ext cx="2011188" cy="1810385"/>
      </dsp:txXfrm>
    </dsp:sp>
    <dsp:sp modelId="{5580F10E-A68B-4B86-98C5-EBAF9095D045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5">
            <a:tint val="50000"/>
            <a:hueOff val="-3560789"/>
            <a:satOff val="15872"/>
            <a:lumOff val="14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BD7166-B932-433D-9C97-A78574ED3762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室內至少</a:t>
          </a:r>
          <a:r>
            <a:rPr lang="en-US" sz="3000" kern="1200" dirty="0" smtClean="0"/>
            <a:t>1.5</a:t>
          </a:r>
          <a:r>
            <a:rPr lang="zh-TW" sz="3000" kern="1200" dirty="0" smtClean="0"/>
            <a:t>公尺</a:t>
          </a:r>
          <a:endParaRPr lang="zh-TW" sz="3000" kern="1200" dirty="0"/>
        </a:p>
      </dsp:txBody>
      <dsp:txXfrm>
        <a:off x="4144967" y="1810385"/>
        <a:ext cx="2011188" cy="1810385"/>
      </dsp:txXfrm>
    </dsp:sp>
    <dsp:sp modelId="{14BEA6E4-3876-454F-B3CD-0AA54713F491}">
      <dsp:nvSpPr>
        <dsp:cNvPr id="0" name=""/>
        <dsp:cNvSpPr/>
      </dsp:nvSpPr>
      <dsp:spPr>
        <a:xfrm>
          <a:off x="4402837" y="316636"/>
          <a:ext cx="1507145" cy="1507145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86A848-F480-46DA-8301-D57561E9B089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大約手臂的兩倍長</a:t>
          </a:r>
          <a:endParaRPr lang="zh-TW" sz="3000" kern="1200"/>
        </a:p>
      </dsp:txBody>
      <dsp:txXfrm>
        <a:off x="6216492" y="1810385"/>
        <a:ext cx="2011188" cy="1810385"/>
      </dsp:txXfrm>
    </dsp:sp>
    <dsp:sp modelId="{81A541DF-A5CE-48A2-A5DF-9E314AB14CD0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5">
            <a:tint val="50000"/>
            <a:hueOff val="-10682366"/>
            <a:satOff val="47617"/>
            <a:lumOff val="42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8C2B6A-DF87-4FA0-BD1B-5B58E7BBCE8F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192431-E6F1-49D3-BC69-7FAD7890EF56}">
      <dsp:nvSpPr>
        <dsp:cNvPr id="0" name=""/>
        <dsp:cNvSpPr/>
      </dsp:nvSpPr>
      <dsp:spPr>
        <a:xfrm>
          <a:off x="100" y="0"/>
          <a:ext cx="1338113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衛福部疾管署</a:t>
          </a:r>
          <a:endParaRPr lang="zh-TW" sz="2400" kern="1200"/>
        </a:p>
      </dsp:txBody>
      <dsp:txXfrm>
        <a:off x="100" y="1810385"/>
        <a:ext cx="1338113" cy="1810385"/>
      </dsp:txXfrm>
    </dsp:sp>
    <dsp:sp modelId="{91A4B100-9724-4EAF-BF4B-2D3CE910E3E2}">
      <dsp:nvSpPr>
        <dsp:cNvPr id="0" name=""/>
        <dsp:cNvSpPr/>
      </dsp:nvSpPr>
      <dsp:spPr>
        <a:xfrm>
          <a:off x="40243" y="271557"/>
          <a:ext cx="1257826" cy="1507145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E28612-D803-4929-B6A7-FD253BEFCDA0}">
      <dsp:nvSpPr>
        <dsp:cNvPr id="0" name=""/>
        <dsp:cNvSpPr/>
      </dsp:nvSpPr>
      <dsp:spPr>
        <a:xfrm>
          <a:off x="1378357" y="0"/>
          <a:ext cx="1338113" cy="4525963"/>
        </a:xfrm>
        <a:prstGeom prst="roundRect">
          <a:avLst>
            <a:gd name="adj" fmla="val 10000"/>
          </a:avLst>
        </a:prstGeom>
        <a:solidFill>
          <a:schemeClr val="accent5">
            <a:hueOff val="-1986775"/>
            <a:satOff val="7962"/>
            <a:lumOff val="1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掌握最新疫情</a:t>
          </a:r>
          <a:endParaRPr lang="zh-TW" sz="2400" kern="1200"/>
        </a:p>
      </dsp:txBody>
      <dsp:txXfrm>
        <a:off x="1378357" y="1810385"/>
        <a:ext cx="1338113" cy="1810385"/>
      </dsp:txXfrm>
    </dsp:sp>
    <dsp:sp modelId="{CFB9691C-1D28-4D02-BF17-27ED27DA3AF7}">
      <dsp:nvSpPr>
        <dsp:cNvPr id="0" name=""/>
        <dsp:cNvSpPr/>
      </dsp:nvSpPr>
      <dsp:spPr>
        <a:xfrm>
          <a:off x="1418500" y="271557"/>
          <a:ext cx="1257826" cy="1507145"/>
        </a:xfrm>
        <a:prstGeom prst="ellipse">
          <a:avLst/>
        </a:prstGeom>
        <a:solidFill>
          <a:schemeClr val="accent5">
            <a:tint val="50000"/>
            <a:hueOff val="-2136473"/>
            <a:satOff val="9523"/>
            <a:lumOff val="84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2E6CA9-D55E-446C-A8E7-1B75AC014919}">
      <dsp:nvSpPr>
        <dsp:cNvPr id="0" name=""/>
        <dsp:cNvSpPr/>
      </dsp:nvSpPr>
      <dsp:spPr>
        <a:xfrm>
          <a:off x="2756614" y="0"/>
          <a:ext cx="1338113" cy="4525963"/>
        </a:xfrm>
        <a:prstGeom prst="roundRect">
          <a:avLst>
            <a:gd name="adj" fmla="val 10000"/>
          </a:avLst>
        </a:prstGeom>
        <a:solidFill>
          <a:schemeClr val="accent5">
            <a:hueOff val="-3973551"/>
            <a:satOff val="15924"/>
            <a:lumOff val="34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了解防疫議題</a:t>
          </a:r>
          <a:endParaRPr lang="zh-TW" sz="2400" kern="1200"/>
        </a:p>
      </dsp:txBody>
      <dsp:txXfrm>
        <a:off x="2756614" y="1810385"/>
        <a:ext cx="1338113" cy="1810385"/>
      </dsp:txXfrm>
    </dsp:sp>
    <dsp:sp modelId="{B8E10B30-A981-488C-A551-E38556D40286}">
      <dsp:nvSpPr>
        <dsp:cNvPr id="0" name=""/>
        <dsp:cNvSpPr/>
      </dsp:nvSpPr>
      <dsp:spPr>
        <a:xfrm>
          <a:off x="2796758" y="271557"/>
          <a:ext cx="1257826" cy="1507145"/>
        </a:xfrm>
        <a:prstGeom prst="ellipse">
          <a:avLst/>
        </a:prstGeom>
        <a:solidFill>
          <a:schemeClr val="accent5">
            <a:tint val="50000"/>
            <a:hueOff val="-4272946"/>
            <a:satOff val="19047"/>
            <a:lumOff val="168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5D2BFE-6071-4678-9584-F58E976A6522}">
      <dsp:nvSpPr>
        <dsp:cNvPr id="0" name=""/>
        <dsp:cNvSpPr/>
      </dsp:nvSpPr>
      <dsp:spPr>
        <a:xfrm>
          <a:off x="4134871" y="0"/>
          <a:ext cx="1338113" cy="4525963"/>
        </a:xfrm>
        <a:prstGeom prst="roundRect">
          <a:avLst>
            <a:gd name="adj" fmla="val 10000"/>
          </a:avLst>
        </a:prstGeom>
        <a:solidFill>
          <a:schemeClr val="accent5">
            <a:hueOff val="-5960326"/>
            <a:satOff val="23887"/>
            <a:lumOff val="51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防疫小測驗</a:t>
          </a:r>
          <a:endParaRPr lang="zh-TW" sz="2400" kern="1200"/>
        </a:p>
      </dsp:txBody>
      <dsp:txXfrm>
        <a:off x="4134871" y="1810385"/>
        <a:ext cx="1338113" cy="1810385"/>
      </dsp:txXfrm>
    </dsp:sp>
    <dsp:sp modelId="{280A758C-A143-41B1-A561-EE0E3DD77CA9}">
      <dsp:nvSpPr>
        <dsp:cNvPr id="0" name=""/>
        <dsp:cNvSpPr/>
      </dsp:nvSpPr>
      <dsp:spPr>
        <a:xfrm>
          <a:off x="4175015" y="271557"/>
          <a:ext cx="1257826" cy="1507145"/>
        </a:xfrm>
        <a:prstGeom prst="ellipse">
          <a:avLst/>
        </a:prstGeom>
        <a:solidFill>
          <a:schemeClr val="accent5">
            <a:tint val="50000"/>
            <a:hueOff val="-6409420"/>
            <a:satOff val="28570"/>
            <a:lumOff val="25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E006FD-E671-4076-BCC7-F0A87B31F674}">
      <dsp:nvSpPr>
        <dsp:cNvPr id="0" name=""/>
        <dsp:cNvSpPr/>
      </dsp:nvSpPr>
      <dsp:spPr>
        <a:xfrm>
          <a:off x="5513128" y="0"/>
          <a:ext cx="1338113" cy="4525963"/>
        </a:xfrm>
        <a:prstGeom prst="roundRect">
          <a:avLst>
            <a:gd name="adj" fmla="val 10000"/>
          </a:avLst>
        </a:prstGeom>
        <a:solidFill>
          <a:schemeClr val="accent5">
            <a:hueOff val="-7947101"/>
            <a:satOff val="31849"/>
            <a:lumOff val="69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你的防疫觀念正確嗎？</a:t>
          </a:r>
          <a:endParaRPr lang="zh-TW" sz="2400" kern="1200"/>
        </a:p>
      </dsp:txBody>
      <dsp:txXfrm>
        <a:off x="5513128" y="1810385"/>
        <a:ext cx="1338113" cy="1810385"/>
      </dsp:txXfrm>
    </dsp:sp>
    <dsp:sp modelId="{606AECDC-6634-45A1-AF55-5AAFFBA150E3}">
      <dsp:nvSpPr>
        <dsp:cNvPr id="0" name=""/>
        <dsp:cNvSpPr/>
      </dsp:nvSpPr>
      <dsp:spPr>
        <a:xfrm>
          <a:off x="5553272" y="271557"/>
          <a:ext cx="1257826" cy="1507145"/>
        </a:xfrm>
        <a:prstGeom prst="ellipse">
          <a:avLst/>
        </a:prstGeom>
        <a:solidFill>
          <a:schemeClr val="accent5">
            <a:tint val="50000"/>
            <a:hueOff val="-8545893"/>
            <a:satOff val="38094"/>
            <a:lumOff val="336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6AFED2-8D69-4137-B635-C9AB9439B1B8}">
      <dsp:nvSpPr>
        <dsp:cNvPr id="0" name=""/>
        <dsp:cNvSpPr/>
      </dsp:nvSpPr>
      <dsp:spPr>
        <a:xfrm>
          <a:off x="6891385" y="0"/>
          <a:ext cx="1338113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擊敗新冠病毒，健康久久！</a:t>
          </a:r>
          <a:endParaRPr lang="zh-TW" sz="2400" kern="1200"/>
        </a:p>
      </dsp:txBody>
      <dsp:txXfrm>
        <a:off x="6891385" y="1810385"/>
        <a:ext cx="1338113" cy="1810385"/>
      </dsp:txXfrm>
    </dsp:sp>
    <dsp:sp modelId="{818DEF4A-3529-4C66-B4CB-4C90AF135401}">
      <dsp:nvSpPr>
        <dsp:cNvPr id="0" name=""/>
        <dsp:cNvSpPr/>
      </dsp:nvSpPr>
      <dsp:spPr>
        <a:xfrm>
          <a:off x="6931529" y="271557"/>
          <a:ext cx="1257826" cy="1507145"/>
        </a:xfrm>
        <a:prstGeom prst="ellipse">
          <a:avLst/>
        </a:prstGeom>
        <a:solidFill>
          <a:schemeClr val="accent5">
            <a:tint val="50000"/>
            <a:hueOff val="-10682366"/>
            <a:satOff val="47617"/>
            <a:lumOff val="42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36C569-594C-45A8-864B-39D57EA4728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99FFCC"/>
                </a:solidFill>
              </a:defRPr>
            </a:lvl2pPr>
            <a:lvl3pPr>
              <a:defRPr>
                <a:solidFill>
                  <a:srgbClr val="99FFCC"/>
                </a:solidFill>
              </a:defRPr>
            </a:lvl3pPr>
            <a:lvl4pPr>
              <a:defRPr>
                <a:solidFill>
                  <a:srgbClr val="99FFCC"/>
                </a:solidFill>
              </a:defRPr>
            </a:lvl4pPr>
            <a:lvl5pPr>
              <a:defRPr>
                <a:solidFill>
                  <a:srgbClr val="99FFCC"/>
                </a:solidFill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90000">
              <a:srgbClr val="D492EE"/>
            </a:gs>
            <a:gs pos="52000">
              <a:srgbClr val="FFFF00"/>
            </a:gs>
            <a:gs pos="66000">
              <a:srgbClr val="FF99FF"/>
            </a:gs>
            <a:gs pos="78000">
              <a:srgbClr val="99FFCC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99FF"/>
          </a:solidFill>
          <a:latin typeface="文鼎粗廣告體" panose="020B0609010101010101" pitchFamily="49" charset="-120"/>
          <a:ea typeface="文鼎粗廣告體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7030A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99FFCC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FF00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99FFCC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400" kern="1200">
          <a:solidFill>
            <a:srgbClr val="FF00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FF00FF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988840"/>
            <a:ext cx="6512768" cy="4765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608423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2343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41149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1353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文鼎粗廣告體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2021-12-02T06:10:34Z</dcterms:modified>
</cp:coreProperties>
</file>