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>
        <p:scale>
          <a:sx n="57" d="100"/>
          <a:sy n="57" d="100"/>
        </p:scale>
        <p:origin x="1638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BAC76A-A4B1-4929-870C-4EC04CC88DD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6836F31F-A360-47AA-936D-FC1C03B814F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B3E078D-E1DC-49AE-8DE1-F79B4DEDB2AC}" type="parTrans" cxnId="{A5ADB6ED-CAF4-4F74-86A9-C8CDAA8DF1F6}">
      <dgm:prSet/>
      <dgm:spPr/>
      <dgm:t>
        <a:bodyPr/>
        <a:lstStyle/>
        <a:p>
          <a:endParaRPr lang="zh-TW" altLang="en-US"/>
        </a:p>
      </dgm:t>
    </dgm:pt>
    <dgm:pt modelId="{D8AD73BA-9EFF-4C87-A60C-F306E6D2E089}" type="sibTrans" cxnId="{A5ADB6ED-CAF4-4F74-86A9-C8CDAA8DF1F6}">
      <dgm:prSet/>
      <dgm:spPr/>
      <dgm:t>
        <a:bodyPr/>
        <a:lstStyle/>
        <a:p>
          <a:endParaRPr lang="zh-TW" altLang="en-US"/>
        </a:p>
      </dgm:t>
    </dgm:pt>
    <dgm:pt modelId="{8B16682C-6554-453A-9FE6-552AF1EC4CF5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9DA58F03-D6EA-4CD1-B10E-AA7008C25962}" type="parTrans" cxnId="{28436AC0-382C-4F5E-BE72-98ADA4583EF9}">
      <dgm:prSet/>
      <dgm:spPr/>
      <dgm:t>
        <a:bodyPr/>
        <a:lstStyle/>
        <a:p>
          <a:endParaRPr lang="zh-TW" altLang="en-US"/>
        </a:p>
      </dgm:t>
    </dgm:pt>
    <dgm:pt modelId="{82535696-466B-4384-98AC-0F620493A885}" type="sibTrans" cxnId="{28436AC0-382C-4F5E-BE72-98ADA4583EF9}">
      <dgm:prSet/>
      <dgm:spPr/>
      <dgm:t>
        <a:bodyPr/>
        <a:lstStyle/>
        <a:p>
          <a:endParaRPr lang="zh-TW" altLang="en-US"/>
        </a:p>
      </dgm:t>
    </dgm:pt>
    <dgm:pt modelId="{0328A8F6-CFBB-4649-AE9A-AB8529A9404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D7936E2-3FFC-40E7-9077-F8DF7A93F98B}" type="parTrans" cxnId="{066DDB8A-28BE-4EA3-95EC-0004341D0B65}">
      <dgm:prSet/>
      <dgm:spPr/>
      <dgm:t>
        <a:bodyPr/>
        <a:lstStyle/>
        <a:p>
          <a:endParaRPr lang="zh-TW" altLang="en-US"/>
        </a:p>
      </dgm:t>
    </dgm:pt>
    <dgm:pt modelId="{6B5428DA-2974-4B89-8E4B-794FFACE0984}" type="sibTrans" cxnId="{066DDB8A-28BE-4EA3-95EC-0004341D0B65}">
      <dgm:prSet/>
      <dgm:spPr/>
      <dgm:t>
        <a:bodyPr/>
        <a:lstStyle/>
        <a:p>
          <a:endParaRPr lang="zh-TW" altLang="en-US"/>
        </a:p>
      </dgm:t>
    </dgm:pt>
    <dgm:pt modelId="{C32666CC-363F-4158-9698-D3C78A6A9B7F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4051D213-D2AC-40EF-ACAD-8A54494B492B}" type="parTrans" cxnId="{9799CA21-C02F-4146-B07C-A33273BBC280}">
      <dgm:prSet/>
      <dgm:spPr/>
      <dgm:t>
        <a:bodyPr/>
        <a:lstStyle/>
        <a:p>
          <a:endParaRPr lang="zh-TW" altLang="en-US"/>
        </a:p>
      </dgm:t>
    </dgm:pt>
    <dgm:pt modelId="{1F047943-4A03-4C6D-BCEB-87577ADFBFAE}" type="sibTrans" cxnId="{9799CA21-C02F-4146-B07C-A33273BBC280}">
      <dgm:prSet/>
      <dgm:spPr/>
      <dgm:t>
        <a:bodyPr/>
        <a:lstStyle/>
        <a:p>
          <a:endParaRPr lang="zh-TW" altLang="en-US"/>
        </a:p>
      </dgm:t>
    </dgm:pt>
    <dgm:pt modelId="{E5C89A6C-C034-4D4E-9383-85D2375488DB}" type="pres">
      <dgm:prSet presAssocID="{E9BAC76A-A4B1-4929-870C-4EC04CC88DDE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F4F39EB-162F-482B-A7F5-9707722617EB}" type="pres">
      <dgm:prSet presAssocID="{6836F31F-A360-47AA-936D-FC1C03B814F2}" presName="circ1" presStyleLbl="vennNode1" presStyleIdx="0" presStyleCnt="4"/>
      <dgm:spPr/>
      <dgm:t>
        <a:bodyPr/>
        <a:lstStyle/>
        <a:p>
          <a:endParaRPr lang="zh-TW" altLang="en-US"/>
        </a:p>
      </dgm:t>
    </dgm:pt>
    <dgm:pt modelId="{E9B4A65F-3A0B-4BDE-B9EC-A0232A540C4F}" type="pres">
      <dgm:prSet presAssocID="{6836F31F-A360-47AA-936D-FC1C03B814F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BAF696-3D64-4F13-AED1-5FF6D924B827}" type="pres">
      <dgm:prSet presAssocID="{8B16682C-6554-453A-9FE6-552AF1EC4CF5}" presName="circ2" presStyleLbl="vennNode1" presStyleIdx="1" presStyleCnt="4"/>
      <dgm:spPr/>
      <dgm:t>
        <a:bodyPr/>
        <a:lstStyle/>
        <a:p>
          <a:endParaRPr lang="zh-TW" altLang="en-US"/>
        </a:p>
      </dgm:t>
    </dgm:pt>
    <dgm:pt modelId="{D2DB108C-E8BB-4DD3-9B3F-57490491301A}" type="pres">
      <dgm:prSet presAssocID="{8B16682C-6554-453A-9FE6-552AF1EC4CF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DB99E6-B8C3-40AF-B61E-F2E2239E9301}" type="pres">
      <dgm:prSet presAssocID="{0328A8F6-CFBB-4649-AE9A-AB8529A94040}" presName="circ3" presStyleLbl="vennNode1" presStyleIdx="2" presStyleCnt="4"/>
      <dgm:spPr/>
      <dgm:t>
        <a:bodyPr/>
        <a:lstStyle/>
        <a:p>
          <a:endParaRPr lang="zh-TW" altLang="en-US"/>
        </a:p>
      </dgm:t>
    </dgm:pt>
    <dgm:pt modelId="{B61CBC92-BC66-4A99-9E51-42E97935BDD6}" type="pres">
      <dgm:prSet presAssocID="{0328A8F6-CFBB-4649-AE9A-AB8529A9404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006DD9-F554-4817-B4D1-BDDB4AE19283}" type="pres">
      <dgm:prSet presAssocID="{C32666CC-363F-4158-9698-D3C78A6A9B7F}" presName="circ4" presStyleLbl="vennNode1" presStyleIdx="3" presStyleCnt="4"/>
      <dgm:spPr/>
      <dgm:t>
        <a:bodyPr/>
        <a:lstStyle/>
        <a:p>
          <a:endParaRPr lang="zh-TW" altLang="en-US"/>
        </a:p>
      </dgm:t>
    </dgm:pt>
    <dgm:pt modelId="{094EBDFF-CDC0-433D-A864-8844CA80C691}" type="pres">
      <dgm:prSet presAssocID="{C32666CC-363F-4158-9698-D3C78A6A9B7F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8C3A8D7-5052-4752-83B2-20590AEC2565}" type="presOf" srcId="{0328A8F6-CFBB-4649-AE9A-AB8529A94040}" destId="{3EDB99E6-B8C3-40AF-B61E-F2E2239E9301}" srcOrd="0" destOrd="0" presId="urn:microsoft.com/office/officeart/2005/8/layout/venn1"/>
    <dgm:cxn modelId="{066DDB8A-28BE-4EA3-95EC-0004341D0B65}" srcId="{E9BAC76A-A4B1-4929-870C-4EC04CC88DDE}" destId="{0328A8F6-CFBB-4649-AE9A-AB8529A94040}" srcOrd="2" destOrd="0" parTransId="{9D7936E2-3FFC-40E7-9077-F8DF7A93F98B}" sibTransId="{6B5428DA-2974-4B89-8E4B-794FFACE0984}"/>
    <dgm:cxn modelId="{7DFD0D6A-6E4A-4E91-BC86-B3FA1EE6F96A}" type="presOf" srcId="{8B16682C-6554-453A-9FE6-552AF1EC4CF5}" destId="{83BAF696-3D64-4F13-AED1-5FF6D924B827}" srcOrd="0" destOrd="0" presId="urn:microsoft.com/office/officeart/2005/8/layout/venn1"/>
    <dgm:cxn modelId="{E57B33CC-497E-452A-BB75-FF6C233ACDC4}" type="presOf" srcId="{E9BAC76A-A4B1-4929-870C-4EC04CC88DDE}" destId="{E5C89A6C-C034-4D4E-9383-85D2375488DB}" srcOrd="0" destOrd="0" presId="urn:microsoft.com/office/officeart/2005/8/layout/venn1"/>
    <dgm:cxn modelId="{B9FE3415-D4B9-419A-A524-3BD828E27863}" type="presOf" srcId="{8B16682C-6554-453A-9FE6-552AF1EC4CF5}" destId="{D2DB108C-E8BB-4DD3-9B3F-57490491301A}" srcOrd="1" destOrd="0" presId="urn:microsoft.com/office/officeart/2005/8/layout/venn1"/>
    <dgm:cxn modelId="{28436AC0-382C-4F5E-BE72-98ADA4583EF9}" srcId="{E9BAC76A-A4B1-4929-870C-4EC04CC88DDE}" destId="{8B16682C-6554-453A-9FE6-552AF1EC4CF5}" srcOrd="1" destOrd="0" parTransId="{9DA58F03-D6EA-4CD1-B10E-AA7008C25962}" sibTransId="{82535696-466B-4384-98AC-0F620493A885}"/>
    <dgm:cxn modelId="{A5ADB6ED-CAF4-4F74-86A9-C8CDAA8DF1F6}" srcId="{E9BAC76A-A4B1-4929-870C-4EC04CC88DDE}" destId="{6836F31F-A360-47AA-936D-FC1C03B814F2}" srcOrd="0" destOrd="0" parTransId="{6B3E078D-E1DC-49AE-8DE1-F79B4DEDB2AC}" sibTransId="{D8AD73BA-9EFF-4C87-A60C-F306E6D2E089}"/>
    <dgm:cxn modelId="{9799CA21-C02F-4146-B07C-A33273BBC280}" srcId="{E9BAC76A-A4B1-4929-870C-4EC04CC88DDE}" destId="{C32666CC-363F-4158-9698-D3C78A6A9B7F}" srcOrd="3" destOrd="0" parTransId="{4051D213-D2AC-40EF-ACAD-8A54494B492B}" sibTransId="{1F047943-4A03-4C6D-BCEB-87577ADFBFAE}"/>
    <dgm:cxn modelId="{E2DB6E15-957A-44E5-9A0B-4E143B488155}" type="presOf" srcId="{0328A8F6-CFBB-4649-AE9A-AB8529A94040}" destId="{B61CBC92-BC66-4A99-9E51-42E97935BDD6}" srcOrd="1" destOrd="0" presId="urn:microsoft.com/office/officeart/2005/8/layout/venn1"/>
    <dgm:cxn modelId="{285F36FA-1F29-4F7E-B0EC-FEE175F5D2BA}" type="presOf" srcId="{C32666CC-363F-4158-9698-D3C78A6A9B7F}" destId="{094EBDFF-CDC0-433D-A864-8844CA80C691}" srcOrd="1" destOrd="0" presId="urn:microsoft.com/office/officeart/2005/8/layout/venn1"/>
    <dgm:cxn modelId="{87283921-94EE-4559-9778-B06CD74CF54D}" type="presOf" srcId="{6836F31F-A360-47AA-936D-FC1C03B814F2}" destId="{BF4F39EB-162F-482B-A7F5-9707722617EB}" srcOrd="0" destOrd="0" presId="urn:microsoft.com/office/officeart/2005/8/layout/venn1"/>
    <dgm:cxn modelId="{17405CE7-41EC-46CC-BECD-04FB8C6C79BC}" type="presOf" srcId="{C32666CC-363F-4158-9698-D3C78A6A9B7F}" destId="{00006DD9-F554-4817-B4D1-BDDB4AE19283}" srcOrd="0" destOrd="0" presId="urn:microsoft.com/office/officeart/2005/8/layout/venn1"/>
    <dgm:cxn modelId="{09726091-4F3D-4B7A-AC52-B65641685E28}" type="presOf" srcId="{6836F31F-A360-47AA-936D-FC1C03B814F2}" destId="{E9B4A65F-3A0B-4BDE-B9EC-A0232A540C4F}" srcOrd="1" destOrd="0" presId="urn:microsoft.com/office/officeart/2005/8/layout/venn1"/>
    <dgm:cxn modelId="{68205036-AA4B-405C-9F41-848D10DE9789}" type="presParOf" srcId="{E5C89A6C-C034-4D4E-9383-85D2375488DB}" destId="{BF4F39EB-162F-482B-A7F5-9707722617EB}" srcOrd="0" destOrd="0" presId="urn:microsoft.com/office/officeart/2005/8/layout/venn1"/>
    <dgm:cxn modelId="{F8D8A0CB-FE7A-4D0B-8246-0D869970C6DA}" type="presParOf" srcId="{E5C89A6C-C034-4D4E-9383-85D2375488DB}" destId="{E9B4A65F-3A0B-4BDE-B9EC-A0232A540C4F}" srcOrd="1" destOrd="0" presId="urn:microsoft.com/office/officeart/2005/8/layout/venn1"/>
    <dgm:cxn modelId="{D800A6AD-4D55-44BA-A826-2947EE99AE2C}" type="presParOf" srcId="{E5C89A6C-C034-4D4E-9383-85D2375488DB}" destId="{83BAF696-3D64-4F13-AED1-5FF6D924B827}" srcOrd="2" destOrd="0" presId="urn:microsoft.com/office/officeart/2005/8/layout/venn1"/>
    <dgm:cxn modelId="{AA9B0326-E17A-461E-8909-4F6273963067}" type="presParOf" srcId="{E5C89A6C-C034-4D4E-9383-85D2375488DB}" destId="{D2DB108C-E8BB-4DD3-9B3F-57490491301A}" srcOrd="3" destOrd="0" presId="urn:microsoft.com/office/officeart/2005/8/layout/venn1"/>
    <dgm:cxn modelId="{F08FE207-E1E4-4B4A-A187-343196CA96A7}" type="presParOf" srcId="{E5C89A6C-C034-4D4E-9383-85D2375488DB}" destId="{3EDB99E6-B8C3-40AF-B61E-F2E2239E9301}" srcOrd="4" destOrd="0" presId="urn:microsoft.com/office/officeart/2005/8/layout/venn1"/>
    <dgm:cxn modelId="{B4A05258-747F-40E6-8DE2-D88A5DCA243D}" type="presParOf" srcId="{E5C89A6C-C034-4D4E-9383-85D2375488DB}" destId="{B61CBC92-BC66-4A99-9E51-42E97935BDD6}" srcOrd="5" destOrd="0" presId="urn:microsoft.com/office/officeart/2005/8/layout/venn1"/>
    <dgm:cxn modelId="{33172DCF-24B4-4F0A-9384-F82CA3A98189}" type="presParOf" srcId="{E5C89A6C-C034-4D4E-9383-85D2375488DB}" destId="{00006DD9-F554-4817-B4D1-BDDB4AE19283}" srcOrd="6" destOrd="0" presId="urn:microsoft.com/office/officeart/2005/8/layout/venn1"/>
    <dgm:cxn modelId="{72E40AA2-C467-4008-920D-94293F2F5951}" type="presParOf" srcId="{E5C89A6C-C034-4D4E-9383-85D2375488DB}" destId="{094EBDFF-CDC0-433D-A864-8844CA80C691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024898-B698-47B6-991A-BFAD6085DD2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0E6D18AB-034A-49C1-A47A-787C7ED837B6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25B05FF-AE1C-4051-983C-4332ACA43942}" type="parTrans" cxnId="{6DD082B8-B9C5-45C7-80EE-449BAA2DDE3E}">
      <dgm:prSet/>
      <dgm:spPr/>
      <dgm:t>
        <a:bodyPr/>
        <a:lstStyle/>
        <a:p>
          <a:endParaRPr lang="zh-TW" altLang="en-US"/>
        </a:p>
      </dgm:t>
    </dgm:pt>
    <dgm:pt modelId="{EBF5C4F4-895A-40C0-B4DA-EB5ECEF0F0A4}" type="sibTrans" cxnId="{6DD082B8-B9C5-45C7-80EE-449BAA2DDE3E}">
      <dgm:prSet/>
      <dgm:spPr/>
      <dgm:t>
        <a:bodyPr/>
        <a:lstStyle/>
        <a:p>
          <a:endParaRPr lang="zh-TW" altLang="en-US"/>
        </a:p>
      </dgm:t>
    </dgm:pt>
    <dgm:pt modelId="{1D8B6128-A141-46BD-B5A0-98CB681E61B8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E24B544A-F1D3-4B79-837B-C1D7B64E5EE7}" type="parTrans" cxnId="{9326B985-15D6-4205-96AE-F33B35A89CD4}">
      <dgm:prSet/>
      <dgm:spPr/>
      <dgm:t>
        <a:bodyPr/>
        <a:lstStyle/>
        <a:p>
          <a:endParaRPr lang="zh-TW" altLang="en-US"/>
        </a:p>
      </dgm:t>
    </dgm:pt>
    <dgm:pt modelId="{7E3A375A-994F-459F-A3C8-8674A333AB7E}" type="sibTrans" cxnId="{9326B985-15D6-4205-96AE-F33B35A89CD4}">
      <dgm:prSet/>
      <dgm:spPr/>
      <dgm:t>
        <a:bodyPr/>
        <a:lstStyle/>
        <a:p>
          <a:endParaRPr lang="zh-TW" altLang="en-US"/>
        </a:p>
      </dgm:t>
    </dgm:pt>
    <dgm:pt modelId="{B63DCF53-69DC-4C0E-ACF8-D8AFB6E59F0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6094180-E40C-4DAA-BAC5-DF0087144DAA}" type="parTrans" cxnId="{9C8E7ECB-2173-42C2-A640-A967FC6F205C}">
      <dgm:prSet/>
      <dgm:spPr/>
      <dgm:t>
        <a:bodyPr/>
        <a:lstStyle/>
        <a:p>
          <a:endParaRPr lang="zh-TW" altLang="en-US"/>
        </a:p>
      </dgm:t>
    </dgm:pt>
    <dgm:pt modelId="{881AA533-C21C-48E6-9084-D65CD1D09B1C}" type="sibTrans" cxnId="{9C8E7ECB-2173-42C2-A640-A967FC6F205C}">
      <dgm:prSet/>
      <dgm:spPr/>
      <dgm:t>
        <a:bodyPr/>
        <a:lstStyle/>
        <a:p>
          <a:endParaRPr lang="zh-TW" altLang="en-US"/>
        </a:p>
      </dgm:t>
    </dgm:pt>
    <dgm:pt modelId="{C6F3911E-E120-4508-A2D4-0A5FB0A48920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2846A9A6-0C26-458C-AC53-06C6D4B96CAD}" type="parTrans" cxnId="{F1800420-A2B1-4938-AB83-3925310F1AFC}">
      <dgm:prSet/>
      <dgm:spPr/>
      <dgm:t>
        <a:bodyPr/>
        <a:lstStyle/>
        <a:p>
          <a:endParaRPr lang="zh-TW" altLang="en-US"/>
        </a:p>
      </dgm:t>
    </dgm:pt>
    <dgm:pt modelId="{6F565602-DCF5-42F8-88AD-FE92240F79CB}" type="sibTrans" cxnId="{F1800420-A2B1-4938-AB83-3925310F1AFC}">
      <dgm:prSet/>
      <dgm:spPr/>
      <dgm:t>
        <a:bodyPr/>
        <a:lstStyle/>
        <a:p>
          <a:endParaRPr lang="zh-TW" altLang="en-US"/>
        </a:p>
      </dgm:t>
    </dgm:pt>
    <dgm:pt modelId="{A166A43A-87B2-4D15-A14E-FC835BDFD50E}" type="pres">
      <dgm:prSet presAssocID="{5F024898-B698-47B6-991A-BFAD6085DD2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AE69955-9BEA-4ACB-A8AA-0BAD129509EC}" type="pres">
      <dgm:prSet presAssocID="{0E6D18AB-034A-49C1-A47A-787C7ED837B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608B4D-F849-41F2-B4BA-9A08B4367093}" type="pres">
      <dgm:prSet presAssocID="{EBF5C4F4-895A-40C0-B4DA-EB5ECEF0F0A4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C5F04DD7-69C3-4F1D-B90F-6983164AE322}" type="pres">
      <dgm:prSet presAssocID="{EBF5C4F4-895A-40C0-B4DA-EB5ECEF0F0A4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1ACD0D2B-45A6-48CF-A103-7C67FA2E4C09}" type="pres">
      <dgm:prSet presAssocID="{1D8B6128-A141-46BD-B5A0-98CB681E61B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D73D18-9FA2-49A9-813A-2169C919C234}" type="pres">
      <dgm:prSet presAssocID="{7E3A375A-994F-459F-A3C8-8674A333AB7E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4AF31C19-2D55-4AB0-AD99-0BA52C031A96}" type="pres">
      <dgm:prSet presAssocID="{7E3A375A-994F-459F-A3C8-8674A333AB7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8E7F1262-FB15-4EB9-89B8-94B1A3666E2C}" type="pres">
      <dgm:prSet presAssocID="{B63DCF53-69DC-4C0E-ACF8-D8AFB6E59F0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9F42DC-85F3-42C1-A0BA-1463DCD2F5BD}" type="pres">
      <dgm:prSet presAssocID="{881AA533-C21C-48E6-9084-D65CD1D09B1C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B1F73896-D602-4D04-8769-77ECE9BBB8CC}" type="pres">
      <dgm:prSet presAssocID="{881AA533-C21C-48E6-9084-D65CD1D09B1C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A7832BE7-B324-4A12-9177-23486EC9686B}" type="pres">
      <dgm:prSet presAssocID="{C6F3911E-E120-4508-A2D4-0A5FB0A4892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C0F942-7FE5-46F9-82D9-1415E6A43882}" type="pres">
      <dgm:prSet presAssocID="{6F565602-DCF5-42F8-88AD-FE92240F79CB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6E94FD55-8C8C-4DBC-9E88-23A275B799E1}" type="pres">
      <dgm:prSet presAssocID="{6F565602-DCF5-42F8-88AD-FE92240F79CB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</dgm:ptLst>
  <dgm:cxnLst>
    <dgm:cxn modelId="{9C8E7ECB-2173-42C2-A640-A967FC6F205C}" srcId="{5F024898-B698-47B6-991A-BFAD6085DD28}" destId="{B63DCF53-69DC-4C0E-ACF8-D8AFB6E59F09}" srcOrd="2" destOrd="0" parTransId="{46094180-E40C-4DAA-BAC5-DF0087144DAA}" sibTransId="{881AA533-C21C-48E6-9084-D65CD1D09B1C}"/>
    <dgm:cxn modelId="{749E0766-558B-4EE3-B922-26D692B01C29}" type="presOf" srcId="{0E6D18AB-034A-49C1-A47A-787C7ED837B6}" destId="{FAE69955-9BEA-4ACB-A8AA-0BAD129509EC}" srcOrd="0" destOrd="0" presId="urn:microsoft.com/office/officeart/2005/8/layout/cycle2"/>
    <dgm:cxn modelId="{AB11BF37-A99B-4F80-8080-7DA874237E18}" type="presOf" srcId="{EBF5C4F4-895A-40C0-B4DA-EB5ECEF0F0A4}" destId="{E8608B4D-F849-41F2-B4BA-9A08B4367093}" srcOrd="0" destOrd="0" presId="urn:microsoft.com/office/officeart/2005/8/layout/cycle2"/>
    <dgm:cxn modelId="{EC430E16-1211-4172-BBDA-9684A2C6589E}" type="presOf" srcId="{EBF5C4F4-895A-40C0-B4DA-EB5ECEF0F0A4}" destId="{C5F04DD7-69C3-4F1D-B90F-6983164AE322}" srcOrd="1" destOrd="0" presId="urn:microsoft.com/office/officeart/2005/8/layout/cycle2"/>
    <dgm:cxn modelId="{572D1DC5-0100-46C7-87BA-3BCE7294B4F8}" type="presOf" srcId="{7E3A375A-994F-459F-A3C8-8674A333AB7E}" destId="{4AF31C19-2D55-4AB0-AD99-0BA52C031A96}" srcOrd="1" destOrd="0" presId="urn:microsoft.com/office/officeart/2005/8/layout/cycle2"/>
    <dgm:cxn modelId="{6DD082B8-B9C5-45C7-80EE-449BAA2DDE3E}" srcId="{5F024898-B698-47B6-991A-BFAD6085DD28}" destId="{0E6D18AB-034A-49C1-A47A-787C7ED837B6}" srcOrd="0" destOrd="0" parTransId="{C25B05FF-AE1C-4051-983C-4332ACA43942}" sibTransId="{EBF5C4F4-895A-40C0-B4DA-EB5ECEF0F0A4}"/>
    <dgm:cxn modelId="{FC929039-191C-4DBE-929A-88EFBB78655E}" type="presOf" srcId="{881AA533-C21C-48E6-9084-D65CD1D09B1C}" destId="{B1F73896-D602-4D04-8769-77ECE9BBB8CC}" srcOrd="1" destOrd="0" presId="urn:microsoft.com/office/officeart/2005/8/layout/cycle2"/>
    <dgm:cxn modelId="{0DC03A9B-33B4-4E8D-8159-12C627FEFD38}" type="presOf" srcId="{C6F3911E-E120-4508-A2D4-0A5FB0A48920}" destId="{A7832BE7-B324-4A12-9177-23486EC9686B}" srcOrd="0" destOrd="0" presId="urn:microsoft.com/office/officeart/2005/8/layout/cycle2"/>
    <dgm:cxn modelId="{5D0003D6-B904-4928-B303-D45C57470114}" type="presOf" srcId="{1D8B6128-A141-46BD-B5A0-98CB681E61B8}" destId="{1ACD0D2B-45A6-48CF-A103-7C67FA2E4C09}" srcOrd="0" destOrd="0" presId="urn:microsoft.com/office/officeart/2005/8/layout/cycle2"/>
    <dgm:cxn modelId="{41E26EF8-5801-428D-B168-EF1CCBE75FEA}" type="presOf" srcId="{5F024898-B698-47B6-991A-BFAD6085DD28}" destId="{A166A43A-87B2-4D15-A14E-FC835BDFD50E}" srcOrd="0" destOrd="0" presId="urn:microsoft.com/office/officeart/2005/8/layout/cycle2"/>
    <dgm:cxn modelId="{033BBCE8-8160-404B-A31C-E1A767FF6E10}" type="presOf" srcId="{7E3A375A-994F-459F-A3C8-8674A333AB7E}" destId="{E4D73D18-9FA2-49A9-813A-2169C919C234}" srcOrd="0" destOrd="0" presId="urn:microsoft.com/office/officeart/2005/8/layout/cycle2"/>
    <dgm:cxn modelId="{F1800420-A2B1-4938-AB83-3925310F1AFC}" srcId="{5F024898-B698-47B6-991A-BFAD6085DD28}" destId="{C6F3911E-E120-4508-A2D4-0A5FB0A48920}" srcOrd="3" destOrd="0" parTransId="{2846A9A6-0C26-458C-AC53-06C6D4B96CAD}" sibTransId="{6F565602-DCF5-42F8-88AD-FE92240F79CB}"/>
    <dgm:cxn modelId="{9326B985-15D6-4205-96AE-F33B35A89CD4}" srcId="{5F024898-B698-47B6-991A-BFAD6085DD28}" destId="{1D8B6128-A141-46BD-B5A0-98CB681E61B8}" srcOrd="1" destOrd="0" parTransId="{E24B544A-F1D3-4B79-837B-C1D7B64E5EE7}" sibTransId="{7E3A375A-994F-459F-A3C8-8674A333AB7E}"/>
    <dgm:cxn modelId="{7E13130B-149D-4047-BE40-7ECE50AC282D}" type="presOf" srcId="{881AA533-C21C-48E6-9084-D65CD1D09B1C}" destId="{249F42DC-85F3-42C1-A0BA-1463DCD2F5BD}" srcOrd="0" destOrd="0" presId="urn:microsoft.com/office/officeart/2005/8/layout/cycle2"/>
    <dgm:cxn modelId="{58B16DCA-A68E-4EF5-9E86-BCB1DF295005}" type="presOf" srcId="{6F565602-DCF5-42F8-88AD-FE92240F79CB}" destId="{6E94FD55-8C8C-4DBC-9E88-23A275B799E1}" srcOrd="1" destOrd="0" presId="urn:microsoft.com/office/officeart/2005/8/layout/cycle2"/>
    <dgm:cxn modelId="{A35932B4-E358-4520-8A2B-DA2251332118}" type="presOf" srcId="{B63DCF53-69DC-4C0E-ACF8-D8AFB6E59F09}" destId="{8E7F1262-FB15-4EB9-89B8-94B1A3666E2C}" srcOrd="0" destOrd="0" presId="urn:microsoft.com/office/officeart/2005/8/layout/cycle2"/>
    <dgm:cxn modelId="{044FE2F7-CA26-4076-A8C2-77CAFFB4432F}" type="presOf" srcId="{6F565602-DCF5-42F8-88AD-FE92240F79CB}" destId="{1CC0F942-7FE5-46F9-82D9-1415E6A43882}" srcOrd="0" destOrd="0" presId="urn:microsoft.com/office/officeart/2005/8/layout/cycle2"/>
    <dgm:cxn modelId="{496A0895-8FC2-4C00-AF70-76D79B19B230}" type="presParOf" srcId="{A166A43A-87B2-4D15-A14E-FC835BDFD50E}" destId="{FAE69955-9BEA-4ACB-A8AA-0BAD129509EC}" srcOrd="0" destOrd="0" presId="urn:microsoft.com/office/officeart/2005/8/layout/cycle2"/>
    <dgm:cxn modelId="{F33C9C8E-DB8C-4E8B-98B2-143011B2F392}" type="presParOf" srcId="{A166A43A-87B2-4D15-A14E-FC835BDFD50E}" destId="{E8608B4D-F849-41F2-B4BA-9A08B4367093}" srcOrd="1" destOrd="0" presId="urn:microsoft.com/office/officeart/2005/8/layout/cycle2"/>
    <dgm:cxn modelId="{5A0CEBF7-511A-4D6C-9F8D-ED8992F9E292}" type="presParOf" srcId="{E8608B4D-F849-41F2-B4BA-9A08B4367093}" destId="{C5F04DD7-69C3-4F1D-B90F-6983164AE322}" srcOrd="0" destOrd="0" presId="urn:microsoft.com/office/officeart/2005/8/layout/cycle2"/>
    <dgm:cxn modelId="{8F9DC69C-7DF1-44AD-AAC2-3285047F5806}" type="presParOf" srcId="{A166A43A-87B2-4D15-A14E-FC835BDFD50E}" destId="{1ACD0D2B-45A6-48CF-A103-7C67FA2E4C09}" srcOrd="2" destOrd="0" presId="urn:microsoft.com/office/officeart/2005/8/layout/cycle2"/>
    <dgm:cxn modelId="{FAAFEBDE-8CE8-4044-A9D9-0CB477B7A2D1}" type="presParOf" srcId="{A166A43A-87B2-4D15-A14E-FC835BDFD50E}" destId="{E4D73D18-9FA2-49A9-813A-2169C919C234}" srcOrd="3" destOrd="0" presId="urn:microsoft.com/office/officeart/2005/8/layout/cycle2"/>
    <dgm:cxn modelId="{75237CA8-8AA1-435E-AAA7-8808AC5B2A63}" type="presParOf" srcId="{E4D73D18-9FA2-49A9-813A-2169C919C234}" destId="{4AF31C19-2D55-4AB0-AD99-0BA52C031A96}" srcOrd="0" destOrd="0" presId="urn:microsoft.com/office/officeart/2005/8/layout/cycle2"/>
    <dgm:cxn modelId="{12B83D69-DB08-4586-B79D-C8C910B9DE89}" type="presParOf" srcId="{A166A43A-87B2-4D15-A14E-FC835BDFD50E}" destId="{8E7F1262-FB15-4EB9-89B8-94B1A3666E2C}" srcOrd="4" destOrd="0" presId="urn:microsoft.com/office/officeart/2005/8/layout/cycle2"/>
    <dgm:cxn modelId="{092CB064-FB1D-4FAD-80B2-402E9A49D59F}" type="presParOf" srcId="{A166A43A-87B2-4D15-A14E-FC835BDFD50E}" destId="{249F42DC-85F3-42C1-A0BA-1463DCD2F5BD}" srcOrd="5" destOrd="0" presId="urn:microsoft.com/office/officeart/2005/8/layout/cycle2"/>
    <dgm:cxn modelId="{71D7576C-ABA7-42B7-9AD9-38059943F634}" type="presParOf" srcId="{249F42DC-85F3-42C1-A0BA-1463DCD2F5BD}" destId="{B1F73896-D602-4D04-8769-77ECE9BBB8CC}" srcOrd="0" destOrd="0" presId="urn:microsoft.com/office/officeart/2005/8/layout/cycle2"/>
    <dgm:cxn modelId="{4142783A-D871-4C72-8E97-11458DF0471B}" type="presParOf" srcId="{A166A43A-87B2-4D15-A14E-FC835BDFD50E}" destId="{A7832BE7-B324-4A12-9177-23486EC9686B}" srcOrd="6" destOrd="0" presId="urn:microsoft.com/office/officeart/2005/8/layout/cycle2"/>
    <dgm:cxn modelId="{99A2993C-27A8-480A-ACE1-51D904193DD8}" type="presParOf" srcId="{A166A43A-87B2-4D15-A14E-FC835BDFD50E}" destId="{1CC0F942-7FE5-46F9-82D9-1415E6A43882}" srcOrd="7" destOrd="0" presId="urn:microsoft.com/office/officeart/2005/8/layout/cycle2"/>
    <dgm:cxn modelId="{759F19F6-A359-45B7-8061-E844A1974BC4}" type="presParOf" srcId="{1CC0F942-7FE5-46F9-82D9-1415E6A43882}" destId="{6E94FD55-8C8C-4DBC-9E88-23A275B799E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4F39EB-162F-482B-A7F5-9707722617EB}">
      <dsp:nvSpPr>
        <dsp:cNvPr id="0" name=""/>
        <dsp:cNvSpPr/>
      </dsp:nvSpPr>
      <dsp:spPr>
        <a:xfrm>
          <a:off x="2938049" y="45259"/>
          <a:ext cx="2353500" cy="23535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雙手肥皂清潔，搓洗</a:t>
          </a:r>
          <a:r>
            <a:rPr lang="en-US" sz="2200" kern="1200" smtClean="0"/>
            <a:t>40~60</a:t>
          </a:r>
          <a:r>
            <a:rPr lang="zh-TW" sz="2200" kern="1200" smtClean="0"/>
            <a:t>秒</a:t>
          </a:r>
          <a:endParaRPr lang="zh-TW" sz="2200" kern="1200"/>
        </a:p>
      </dsp:txBody>
      <dsp:txXfrm>
        <a:off x="3209607" y="362077"/>
        <a:ext cx="1810385" cy="746783"/>
      </dsp:txXfrm>
    </dsp:sp>
    <dsp:sp modelId="{83BAF696-3D64-4F13-AED1-5FF6D924B827}">
      <dsp:nvSpPr>
        <dsp:cNvPr id="0" name=""/>
        <dsp:cNvSpPr/>
      </dsp:nvSpPr>
      <dsp:spPr>
        <a:xfrm>
          <a:off x="3979021" y="1086231"/>
          <a:ext cx="2353500" cy="23535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口罩要遮住口鼻、蓋住下巴  </a:t>
          </a:r>
          <a:endParaRPr lang="zh-TW" sz="2200" kern="1200"/>
        </a:p>
      </dsp:txBody>
      <dsp:txXfrm>
        <a:off x="5246290" y="1357788"/>
        <a:ext cx="905192" cy="1810385"/>
      </dsp:txXfrm>
    </dsp:sp>
    <dsp:sp modelId="{3EDB99E6-B8C3-40AF-B61E-F2E2239E9301}">
      <dsp:nvSpPr>
        <dsp:cNvPr id="0" name=""/>
        <dsp:cNvSpPr/>
      </dsp:nvSpPr>
      <dsp:spPr>
        <a:xfrm>
          <a:off x="2938049" y="2127202"/>
          <a:ext cx="2353500" cy="23535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噴</a:t>
          </a:r>
          <a:r>
            <a:rPr lang="en-US" sz="2200" kern="1200" smtClean="0"/>
            <a:t>75%</a:t>
          </a:r>
          <a:r>
            <a:rPr lang="zh-TW" sz="2200" kern="1200" smtClean="0"/>
            <a:t>酒精搓洗雙手</a:t>
          </a:r>
          <a:r>
            <a:rPr lang="en-US" sz="2200" kern="1200" smtClean="0"/>
            <a:t>20-30</a:t>
          </a:r>
          <a:r>
            <a:rPr lang="zh-TW" sz="2200" kern="1200" smtClean="0"/>
            <a:t>秒</a:t>
          </a:r>
          <a:endParaRPr lang="zh-TW" sz="2200" kern="1200"/>
        </a:p>
      </dsp:txBody>
      <dsp:txXfrm>
        <a:off x="3209607" y="3417102"/>
        <a:ext cx="1810385" cy="746783"/>
      </dsp:txXfrm>
    </dsp:sp>
    <dsp:sp modelId="{00006DD9-F554-4817-B4D1-BDDB4AE19283}">
      <dsp:nvSpPr>
        <dsp:cNvPr id="0" name=""/>
        <dsp:cNvSpPr/>
      </dsp:nvSpPr>
      <dsp:spPr>
        <a:xfrm>
          <a:off x="1897078" y="1086231"/>
          <a:ext cx="2353500" cy="23535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有發燒、呼吸道症狀速就醫</a:t>
          </a:r>
          <a:endParaRPr lang="zh-TW" sz="2200" kern="1200" dirty="0"/>
        </a:p>
      </dsp:txBody>
      <dsp:txXfrm>
        <a:off x="2078116" y="1357788"/>
        <a:ext cx="905192" cy="18103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69955-9BEA-4ACB-A8AA-0BAD129509EC}">
      <dsp:nvSpPr>
        <dsp:cNvPr id="0" name=""/>
        <dsp:cNvSpPr/>
      </dsp:nvSpPr>
      <dsp:spPr>
        <a:xfrm>
          <a:off x="3390490" y="1712"/>
          <a:ext cx="1448618" cy="14486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室外至少</a:t>
          </a:r>
          <a:r>
            <a:rPr lang="en-US" sz="2100" kern="1200" smtClean="0"/>
            <a:t>1</a:t>
          </a:r>
          <a:r>
            <a:rPr lang="zh-TW" sz="2100" kern="1200" smtClean="0"/>
            <a:t>公尺</a:t>
          </a:r>
          <a:endParaRPr lang="zh-TW" sz="2100" kern="1200"/>
        </a:p>
      </dsp:txBody>
      <dsp:txXfrm>
        <a:off x="3602635" y="213857"/>
        <a:ext cx="1024328" cy="1024328"/>
      </dsp:txXfrm>
    </dsp:sp>
    <dsp:sp modelId="{E8608B4D-F849-41F2-B4BA-9A08B4367093}">
      <dsp:nvSpPr>
        <dsp:cNvPr id="0" name=""/>
        <dsp:cNvSpPr/>
      </dsp:nvSpPr>
      <dsp:spPr>
        <a:xfrm rot="2700000">
          <a:off x="4683473" y="1242357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4700354" y="1299385"/>
        <a:ext cx="268964" cy="293344"/>
      </dsp:txXfrm>
    </dsp:sp>
    <dsp:sp modelId="{1ACD0D2B-45A6-48CF-A103-7C67FA2E4C09}">
      <dsp:nvSpPr>
        <dsp:cNvPr id="0" name=""/>
        <dsp:cNvSpPr/>
      </dsp:nvSpPr>
      <dsp:spPr>
        <a:xfrm>
          <a:off x="4927450" y="1538672"/>
          <a:ext cx="1448618" cy="14486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大約</a:t>
          </a:r>
          <a:r>
            <a:rPr lang="en-US" sz="2100" kern="1200" smtClean="0"/>
            <a:t>3</a:t>
          </a:r>
          <a:r>
            <a:rPr lang="zh-TW" sz="2100" kern="1200" smtClean="0"/>
            <a:t>個步伐</a:t>
          </a:r>
          <a:endParaRPr lang="zh-TW" sz="2100" kern="1200"/>
        </a:p>
      </dsp:txBody>
      <dsp:txXfrm>
        <a:off x="5139595" y="1750817"/>
        <a:ext cx="1024328" cy="1024328"/>
      </dsp:txXfrm>
    </dsp:sp>
    <dsp:sp modelId="{E4D73D18-9FA2-49A9-813A-2169C919C234}">
      <dsp:nvSpPr>
        <dsp:cNvPr id="0" name=""/>
        <dsp:cNvSpPr/>
      </dsp:nvSpPr>
      <dsp:spPr>
        <a:xfrm rot="8100000">
          <a:off x="4698852" y="2779317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4797241" y="2836345"/>
        <a:ext cx="268964" cy="293344"/>
      </dsp:txXfrm>
    </dsp:sp>
    <dsp:sp modelId="{8E7F1262-FB15-4EB9-89B8-94B1A3666E2C}">
      <dsp:nvSpPr>
        <dsp:cNvPr id="0" name=""/>
        <dsp:cNvSpPr/>
      </dsp:nvSpPr>
      <dsp:spPr>
        <a:xfrm>
          <a:off x="3390490" y="3075632"/>
          <a:ext cx="1448618" cy="14486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室內至少</a:t>
          </a:r>
          <a:r>
            <a:rPr lang="en-US" sz="2100" kern="1200" smtClean="0"/>
            <a:t>1.5</a:t>
          </a:r>
          <a:r>
            <a:rPr lang="zh-TW" sz="2100" kern="1200" smtClean="0"/>
            <a:t>公尺</a:t>
          </a:r>
          <a:endParaRPr lang="zh-TW" sz="2100" kern="1200"/>
        </a:p>
      </dsp:txBody>
      <dsp:txXfrm>
        <a:off x="3602635" y="3287777"/>
        <a:ext cx="1024328" cy="1024328"/>
      </dsp:txXfrm>
    </dsp:sp>
    <dsp:sp modelId="{249F42DC-85F3-42C1-A0BA-1463DCD2F5BD}">
      <dsp:nvSpPr>
        <dsp:cNvPr id="0" name=""/>
        <dsp:cNvSpPr/>
      </dsp:nvSpPr>
      <dsp:spPr>
        <a:xfrm rot="13500000">
          <a:off x="3161892" y="2794696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3260281" y="2933232"/>
        <a:ext cx="268964" cy="293344"/>
      </dsp:txXfrm>
    </dsp:sp>
    <dsp:sp modelId="{A7832BE7-B324-4A12-9177-23486EC9686B}">
      <dsp:nvSpPr>
        <dsp:cNvPr id="0" name=""/>
        <dsp:cNvSpPr/>
      </dsp:nvSpPr>
      <dsp:spPr>
        <a:xfrm>
          <a:off x="1853530" y="1538672"/>
          <a:ext cx="1448618" cy="14486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大約手臂的兩倍長</a:t>
          </a:r>
          <a:endParaRPr lang="zh-TW" sz="2100" kern="1200"/>
        </a:p>
      </dsp:txBody>
      <dsp:txXfrm>
        <a:off x="2065675" y="1750817"/>
        <a:ext cx="1024328" cy="1024328"/>
      </dsp:txXfrm>
    </dsp:sp>
    <dsp:sp modelId="{1CC0F942-7FE5-46F9-82D9-1415E6A43882}">
      <dsp:nvSpPr>
        <dsp:cNvPr id="0" name=""/>
        <dsp:cNvSpPr/>
      </dsp:nvSpPr>
      <dsp:spPr>
        <a:xfrm rot="18900000">
          <a:off x="3146513" y="1257736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3163394" y="1396272"/>
        <a:ext cx="268964" cy="293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tx2">
                    <a:lumMod val="60000"/>
                    <a:lumOff val="40000"/>
                  </a:schemeClr>
                </a:solidFill>
                <a:latin typeface="Broadway BT" panose="04040905080B02020502" pitchFamily="82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6">
                    <a:lumMod val="75000"/>
                  </a:schemeClr>
                </a:solidFill>
                <a:latin typeface="Highlight LET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132856"/>
            <a:ext cx="6211707" cy="456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8764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762923"/>
            <a:ext cx="1944216" cy="207340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510" y="4579462"/>
            <a:ext cx="1800200" cy="129554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523" y="1678542"/>
            <a:ext cx="1472187" cy="147218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906" y="3003454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5975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571925"/>
            <a:ext cx="2088232" cy="165511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846138"/>
            <a:ext cx="1872208" cy="2555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016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新型冠狀病毒 </a:t>
            </a:r>
            <a:r>
              <a:rPr lang="zh-TW" altLang="en-US" dirty="0" smtClean="0"/>
              <a:t>相關連結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 </a:t>
            </a:r>
            <a:r>
              <a:rPr lang="en-US" altLang="zh-TW" dirty="0" smtClean="0"/>
              <a:t>   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05" y="765163"/>
            <a:ext cx="2785451" cy="4525963"/>
          </a:xfrm>
        </p:spPr>
        <p:txBody>
          <a:bodyPr>
            <a:normAutofit fontScale="62500" lnSpcReduction="20000"/>
          </a:bodyPr>
          <a:lstStyle/>
          <a:p>
            <a:r>
              <a:rPr lang="zh-TW" altLang="en-US" dirty="0"/>
              <a:t>衛福部疾管</a:t>
            </a:r>
            <a:r>
              <a:rPr lang="zh-TW" altLang="en-US" dirty="0" smtClean="0"/>
              <a:t>署</a:t>
            </a:r>
            <a:r>
              <a:rPr lang="en-US" altLang="zh-TW" dirty="0"/>
              <a:t>https://www.cdc.gov.tw/</a:t>
            </a:r>
            <a:endParaRPr lang="zh-TW" altLang="en-US" dirty="0"/>
          </a:p>
          <a:p>
            <a:r>
              <a:rPr lang="zh-TW" altLang="en-US" dirty="0"/>
              <a:t>掌握最新疫情</a:t>
            </a:r>
          </a:p>
          <a:p>
            <a:r>
              <a:rPr lang="zh-TW" altLang="en-US" dirty="0"/>
              <a:t>了解防疫議題</a:t>
            </a:r>
          </a:p>
          <a:p>
            <a:r>
              <a:rPr lang="zh-TW" altLang="en-US" dirty="0"/>
              <a:t>防疫小</a:t>
            </a:r>
            <a:r>
              <a:rPr lang="zh-TW" altLang="en-US" dirty="0" smtClean="0"/>
              <a:t>測驗</a:t>
            </a:r>
            <a:r>
              <a:rPr lang="en-US" altLang="zh-TW" dirty="0"/>
              <a:t>https://health99.hpa.gov.tw/Article/ArticleDetail.aspx?TopIcNo=174&amp;DS=1-Article</a:t>
            </a:r>
            <a:endParaRPr lang="zh-TW" altLang="en-US" dirty="0"/>
          </a:p>
          <a:p>
            <a:r>
              <a:rPr lang="zh-TW" altLang="en-US" dirty="0"/>
              <a:t>你的防疫觀念正確嗎</a:t>
            </a:r>
            <a:r>
              <a:rPr lang="zh-TW" altLang="en-US" dirty="0" smtClean="0"/>
              <a:t>？</a:t>
            </a:r>
            <a:r>
              <a:rPr lang="en-US" altLang="zh-TW" dirty="0"/>
              <a:t>https://www.youtube.com/watch?v=a5JzhVwmCKA</a:t>
            </a:r>
          </a:p>
          <a:p>
            <a:endParaRPr lang="zh-TW" altLang="en-US" dirty="0"/>
          </a:p>
          <a:p>
            <a:r>
              <a:rPr lang="zh-TW" altLang="en-US" dirty="0"/>
              <a:t>擊敗新冠病毒，健康久久！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905" y="654014"/>
            <a:ext cx="4005095" cy="46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1344</TotalTime>
  <Words>123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Broadway BT</vt:lpstr>
      <vt:lpstr>Calibri</vt:lpstr>
      <vt:lpstr>Highlight LET</vt:lpstr>
      <vt:lpstr>Office 佈景主題</vt:lpstr>
      <vt:lpstr>防疫大作戰</vt:lpstr>
      <vt:lpstr>新型冠狀病毒 防疫須知</vt:lpstr>
      <vt:lpstr>保持社交距離</vt:lpstr>
      <vt:lpstr>新型冠狀病毒 相關連結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2021-12-02T06:09:07Z</dcterms:modified>
</cp:coreProperties>
</file>