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73" r:id="rId4"/>
    <p:sldId id="274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47" autoAdjust="0"/>
    <p:restoredTop sz="94779" autoAdjust="0"/>
  </p:normalViewPr>
  <p:slideViewPr>
    <p:cSldViewPr>
      <p:cViewPr varScale="1">
        <p:scale>
          <a:sx n="69" d="100"/>
          <a:sy n="69" d="100"/>
        </p:scale>
        <p:origin x="127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5JzhVwmCKA" TargetMode="External"/><Relationship Id="rId2" Type="http://schemas.openxmlformats.org/officeDocument/2006/relationships/hyperlink" Target="https://health99.hpa.gov.tw/Article/ArticleDetail.aspx?TopIcNo=174&amp;DS=1-Article" TargetMode="External"/><Relationship Id="rId1" Type="http://schemas.openxmlformats.org/officeDocument/2006/relationships/hyperlink" Target="https://www.cdc.gov.tw/" TargetMode="External"/><Relationship Id="rId4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614C62-810B-47E9-AEFC-7A9319912907}" type="doc">
      <dgm:prSet loTypeId="urn:microsoft.com/office/officeart/2005/8/layout/hList7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759F53C2-D79C-49AC-B54D-8EBF5BF0AD1B}">
      <dgm:prSet/>
      <dgm:spPr/>
      <dgm:t>
        <a:bodyPr/>
        <a:lstStyle/>
        <a:p>
          <a:pPr rtl="0"/>
          <a:r>
            <a:rPr lang="zh-TW" smtClean="0"/>
            <a:t>雙手肥皂清潔，搓洗</a:t>
          </a:r>
          <a:r>
            <a:rPr lang="en-US" smtClean="0"/>
            <a:t>40~60</a:t>
          </a:r>
          <a:r>
            <a:rPr lang="zh-TW" smtClean="0"/>
            <a:t>秒</a:t>
          </a:r>
          <a:endParaRPr lang="zh-TW"/>
        </a:p>
      </dgm:t>
    </dgm:pt>
    <dgm:pt modelId="{E07DABB6-7D94-4F9A-B7E8-EA687543AC27}" type="parTrans" cxnId="{31CDF7D8-BB80-4715-B6E0-C6AB7C8C2824}">
      <dgm:prSet/>
      <dgm:spPr/>
      <dgm:t>
        <a:bodyPr/>
        <a:lstStyle/>
        <a:p>
          <a:endParaRPr lang="zh-TW" altLang="en-US"/>
        </a:p>
      </dgm:t>
    </dgm:pt>
    <dgm:pt modelId="{37A7BEF0-FEFF-4569-9798-ED9897E4A6AF}" type="sibTrans" cxnId="{31CDF7D8-BB80-4715-B6E0-C6AB7C8C2824}">
      <dgm:prSet/>
      <dgm:spPr/>
      <dgm:t>
        <a:bodyPr/>
        <a:lstStyle/>
        <a:p>
          <a:endParaRPr lang="zh-TW" altLang="en-US"/>
        </a:p>
      </dgm:t>
    </dgm:pt>
    <dgm:pt modelId="{0B625B84-A37A-4774-B343-5F0AC5DF7F0C}">
      <dgm:prSet/>
      <dgm:spPr/>
      <dgm:t>
        <a:bodyPr/>
        <a:lstStyle/>
        <a:p>
          <a:pPr rtl="0"/>
          <a:r>
            <a:rPr lang="zh-TW" smtClean="0"/>
            <a:t>口罩要遮住口鼻、蓋住下巴  </a:t>
          </a:r>
          <a:endParaRPr lang="zh-TW"/>
        </a:p>
      </dgm:t>
    </dgm:pt>
    <dgm:pt modelId="{717E5BC4-30E7-40BD-8ACF-6A50B89B0FE7}" type="parTrans" cxnId="{DA3A2768-876F-4511-B607-E55BF1F3D876}">
      <dgm:prSet/>
      <dgm:spPr/>
      <dgm:t>
        <a:bodyPr/>
        <a:lstStyle/>
        <a:p>
          <a:endParaRPr lang="zh-TW" altLang="en-US"/>
        </a:p>
      </dgm:t>
    </dgm:pt>
    <dgm:pt modelId="{6EFB139E-DEC5-4B46-B9D9-BABC701781D7}" type="sibTrans" cxnId="{DA3A2768-876F-4511-B607-E55BF1F3D876}">
      <dgm:prSet/>
      <dgm:spPr/>
      <dgm:t>
        <a:bodyPr/>
        <a:lstStyle/>
        <a:p>
          <a:endParaRPr lang="zh-TW" altLang="en-US"/>
        </a:p>
      </dgm:t>
    </dgm:pt>
    <dgm:pt modelId="{B447A4BF-B9C7-4ED7-BF66-3FB1877E2F70}">
      <dgm:prSet/>
      <dgm:spPr/>
      <dgm:t>
        <a:bodyPr/>
        <a:lstStyle/>
        <a:p>
          <a:pPr rtl="0"/>
          <a:r>
            <a:rPr lang="zh-TW" smtClean="0"/>
            <a:t>噴</a:t>
          </a:r>
          <a:r>
            <a:rPr lang="en-US" smtClean="0"/>
            <a:t>75%</a:t>
          </a:r>
          <a:r>
            <a:rPr lang="zh-TW" smtClean="0"/>
            <a:t>酒精搓洗雙手</a:t>
          </a:r>
          <a:r>
            <a:rPr lang="en-US" smtClean="0"/>
            <a:t>20-30</a:t>
          </a:r>
          <a:r>
            <a:rPr lang="zh-TW" smtClean="0"/>
            <a:t>秒</a:t>
          </a:r>
          <a:endParaRPr lang="zh-TW"/>
        </a:p>
      </dgm:t>
    </dgm:pt>
    <dgm:pt modelId="{F1DB8F51-1469-4219-AE94-EA4D0855DF14}" type="parTrans" cxnId="{A4870134-B776-4A89-937E-A3DA9E3E85D4}">
      <dgm:prSet/>
      <dgm:spPr/>
      <dgm:t>
        <a:bodyPr/>
        <a:lstStyle/>
        <a:p>
          <a:endParaRPr lang="zh-TW" altLang="en-US"/>
        </a:p>
      </dgm:t>
    </dgm:pt>
    <dgm:pt modelId="{4A341112-5122-49D3-BF20-E34BF0FDD869}" type="sibTrans" cxnId="{A4870134-B776-4A89-937E-A3DA9E3E85D4}">
      <dgm:prSet/>
      <dgm:spPr/>
      <dgm:t>
        <a:bodyPr/>
        <a:lstStyle/>
        <a:p>
          <a:endParaRPr lang="zh-TW" altLang="en-US"/>
        </a:p>
      </dgm:t>
    </dgm:pt>
    <dgm:pt modelId="{11B574D8-DABE-4617-A550-FB396B24BE56}">
      <dgm:prSet/>
      <dgm:spPr/>
      <dgm:t>
        <a:bodyPr/>
        <a:lstStyle/>
        <a:p>
          <a:pPr rtl="0"/>
          <a:r>
            <a:rPr lang="zh-TW" smtClean="0"/>
            <a:t>有發燒、呼吸道症狀速就醫</a:t>
          </a:r>
          <a:endParaRPr lang="zh-TW"/>
        </a:p>
      </dgm:t>
    </dgm:pt>
    <dgm:pt modelId="{B120FA1E-62E9-4D41-945F-6D40D1D9C672}" type="parTrans" cxnId="{AF37E9B4-8516-449C-AD68-2425B456DB40}">
      <dgm:prSet/>
      <dgm:spPr/>
      <dgm:t>
        <a:bodyPr/>
        <a:lstStyle/>
        <a:p>
          <a:endParaRPr lang="zh-TW" altLang="en-US"/>
        </a:p>
      </dgm:t>
    </dgm:pt>
    <dgm:pt modelId="{16B0B4AD-19D8-41DE-895F-0794E0D39EC4}" type="sibTrans" cxnId="{AF37E9B4-8516-449C-AD68-2425B456DB40}">
      <dgm:prSet/>
      <dgm:spPr/>
      <dgm:t>
        <a:bodyPr/>
        <a:lstStyle/>
        <a:p>
          <a:endParaRPr lang="zh-TW" altLang="en-US"/>
        </a:p>
      </dgm:t>
    </dgm:pt>
    <dgm:pt modelId="{31F202D7-7FFC-4F43-860D-803E2CDA2FAB}" type="pres">
      <dgm:prSet presAssocID="{24614C62-810B-47E9-AEFC-7A931991290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86EB3C1-CA8A-41A6-BF08-3DA20F1F5B29}" type="pres">
      <dgm:prSet presAssocID="{24614C62-810B-47E9-AEFC-7A9319912907}" presName="fgShape" presStyleLbl="fgShp" presStyleIdx="0" presStyleCnt="1"/>
      <dgm:spPr/>
    </dgm:pt>
    <dgm:pt modelId="{2147E406-AC8E-4299-8BB3-42A9E118B765}" type="pres">
      <dgm:prSet presAssocID="{24614C62-810B-47E9-AEFC-7A9319912907}" presName="linComp" presStyleCnt="0"/>
      <dgm:spPr/>
    </dgm:pt>
    <dgm:pt modelId="{211CFB77-FEAA-4377-92A4-88E22775C8CC}" type="pres">
      <dgm:prSet presAssocID="{759F53C2-D79C-49AC-B54D-8EBF5BF0AD1B}" presName="compNode" presStyleCnt="0"/>
      <dgm:spPr/>
    </dgm:pt>
    <dgm:pt modelId="{7407AD5B-C774-429D-92FD-75F1717B9388}" type="pres">
      <dgm:prSet presAssocID="{759F53C2-D79C-49AC-B54D-8EBF5BF0AD1B}" presName="bkgdShape" presStyleLbl="node1" presStyleIdx="0" presStyleCnt="4"/>
      <dgm:spPr/>
      <dgm:t>
        <a:bodyPr/>
        <a:lstStyle/>
        <a:p>
          <a:endParaRPr lang="zh-TW" altLang="en-US"/>
        </a:p>
      </dgm:t>
    </dgm:pt>
    <dgm:pt modelId="{1473FD64-309F-4E29-94ED-D324427C2A59}" type="pres">
      <dgm:prSet presAssocID="{759F53C2-D79C-49AC-B54D-8EBF5BF0AD1B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981407A-2BED-4575-AB15-9A468A1DAC91}" type="pres">
      <dgm:prSet presAssocID="{759F53C2-D79C-49AC-B54D-8EBF5BF0AD1B}" presName="invisiNode" presStyleLbl="node1" presStyleIdx="0" presStyleCnt="4"/>
      <dgm:spPr/>
    </dgm:pt>
    <dgm:pt modelId="{9B026454-6A5C-4DD2-87BA-BCAA7CC097A2}" type="pres">
      <dgm:prSet presAssocID="{759F53C2-D79C-49AC-B54D-8EBF5BF0AD1B}" presName="imagNod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7C07B37-AA91-4E5A-858D-3CDC8C3654EC}" type="pres">
      <dgm:prSet presAssocID="{37A7BEF0-FEFF-4569-9798-ED9897E4A6AF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1E271755-5FC1-456E-8509-DD247423B01C}" type="pres">
      <dgm:prSet presAssocID="{0B625B84-A37A-4774-B343-5F0AC5DF7F0C}" presName="compNode" presStyleCnt="0"/>
      <dgm:spPr/>
    </dgm:pt>
    <dgm:pt modelId="{ABA7AE7E-9CF3-4199-B3AA-39EA68BC8D4C}" type="pres">
      <dgm:prSet presAssocID="{0B625B84-A37A-4774-B343-5F0AC5DF7F0C}" presName="bkgdShape" presStyleLbl="node1" presStyleIdx="1" presStyleCnt="4"/>
      <dgm:spPr/>
      <dgm:t>
        <a:bodyPr/>
        <a:lstStyle/>
        <a:p>
          <a:endParaRPr lang="zh-TW" altLang="en-US"/>
        </a:p>
      </dgm:t>
    </dgm:pt>
    <dgm:pt modelId="{150A7282-3A61-489A-BB96-34A7F31C4424}" type="pres">
      <dgm:prSet presAssocID="{0B625B84-A37A-4774-B343-5F0AC5DF7F0C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C641DCC-D3C2-4B0F-86FD-24A299E1CAE8}" type="pres">
      <dgm:prSet presAssocID="{0B625B84-A37A-4774-B343-5F0AC5DF7F0C}" presName="invisiNode" presStyleLbl="node1" presStyleIdx="1" presStyleCnt="4"/>
      <dgm:spPr/>
    </dgm:pt>
    <dgm:pt modelId="{6E2F5970-40F3-4592-A0CC-56486EDD857F}" type="pres">
      <dgm:prSet presAssocID="{0B625B84-A37A-4774-B343-5F0AC5DF7F0C}" presName="imagNod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A92E8F6F-AD2D-45F0-B102-56312C59798A}" type="pres">
      <dgm:prSet presAssocID="{6EFB139E-DEC5-4B46-B9D9-BABC701781D7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CE9F8D13-6ABF-47C4-959F-88075516C798}" type="pres">
      <dgm:prSet presAssocID="{B447A4BF-B9C7-4ED7-BF66-3FB1877E2F70}" presName="compNode" presStyleCnt="0"/>
      <dgm:spPr/>
    </dgm:pt>
    <dgm:pt modelId="{ABB07710-B7F8-4F9B-8B7E-66D145F78CD2}" type="pres">
      <dgm:prSet presAssocID="{B447A4BF-B9C7-4ED7-BF66-3FB1877E2F70}" presName="bkgdShape" presStyleLbl="node1" presStyleIdx="2" presStyleCnt="4"/>
      <dgm:spPr/>
      <dgm:t>
        <a:bodyPr/>
        <a:lstStyle/>
        <a:p>
          <a:endParaRPr lang="zh-TW" altLang="en-US"/>
        </a:p>
      </dgm:t>
    </dgm:pt>
    <dgm:pt modelId="{CB2FD88C-978A-4FE2-B35B-5143D1B837E1}" type="pres">
      <dgm:prSet presAssocID="{B447A4BF-B9C7-4ED7-BF66-3FB1877E2F70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E841E8C-CB8E-4455-94A4-35DC72758B99}" type="pres">
      <dgm:prSet presAssocID="{B447A4BF-B9C7-4ED7-BF66-3FB1877E2F70}" presName="invisiNode" presStyleLbl="node1" presStyleIdx="2" presStyleCnt="4"/>
      <dgm:spPr/>
    </dgm:pt>
    <dgm:pt modelId="{50973FC6-A8EE-4671-A7B6-11005AFD3FC1}" type="pres">
      <dgm:prSet presAssocID="{B447A4BF-B9C7-4ED7-BF66-3FB1877E2F70}" presName="imagNode" presStyleLbl="fgImgPlace1" presStyleIdx="2" presStyleCnt="4" custLinFactNeighborX="5165" custLinFactNeighborY="299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95D1B8E2-03F4-4840-88FC-0660A84BD6B9}" type="pres">
      <dgm:prSet presAssocID="{4A341112-5122-49D3-BF20-E34BF0FDD869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73497C98-71D6-49F0-9F40-3C7A80168BE7}" type="pres">
      <dgm:prSet presAssocID="{11B574D8-DABE-4617-A550-FB396B24BE56}" presName="compNode" presStyleCnt="0"/>
      <dgm:spPr/>
    </dgm:pt>
    <dgm:pt modelId="{AF23B7E6-BC0B-45AD-9D4D-C0A334D60E95}" type="pres">
      <dgm:prSet presAssocID="{11B574D8-DABE-4617-A550-FB396B24BE56}" presName="bkgdShape" presStyleLbl="node1" presStyleIdx="3" presStyleCnt="4"/>
      <dgm:spPr/>
      <dgm:t>
        <a:bodyPr/>
        <a:lstStyle/>
        <a:p>
          <a:endParaRPr lang="zh-TW" altLang="en-US"/>
        </a:p>
      </dgm:t>
    </dgm:pt>
    <dgm:pt modelId="{358A24D1-ABD4-4D64-8DCD-28625BA20AB5}" type="pres">
      <dgm:prSet presAssocID="{11B574D8-DABE-4617-A550-FB396B24BE56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B166D8A-85D5-4422-9414-57C2E28BB00A}" type="pres">
      <dgm:prSet presAssocID="{11B574D8-DABE-4617-A550-FB396B24BE56}" presName="invisiNode" presStyleLbl="node1" presStyleIdx="3" presStyleCnt="4"/>
      <dgm:spPr/>
    </dgm:pt>
    <dgm:pt modelId="{EC36381C-BD85-4242-8A9A-C94FF4629DC1}" type="pres">
      <dgm:prSet presAssocID="{11B574D8-DABE-4617-A550-FB396B24BE56}" presName="imagNode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B43B73E3-61E4-4557-977C-0D373647BE6C}" type="presOf" srcId="{11B574D8-DABE-4617-A550-FB396B24BE56}" destId="{AF23B7E6-BC0B-45AD-9D4D-C0A334D60E95}" srcOrd="0" destOrd="0" presId="urn:microsoft.com/office/officeart/2005/8/layout/hList7"/>
    <dgm:cxn modelId="{06A5F07E-5B82-49D3-B2E9-80B243AE8C51}" type="presOf" srcId="{11B574D8-DABE-4617-A550-FB396B24BE56}" destId="{358A24D1-ABD4-4D64-8DCD-28625BA20AB5}" srcOrd="1" destOrd="0" presId="urn:microsoft.com/office/officeart/2005/8/layout/hList7"/>
    <dgm:cxn modelId="{E0237C2F-33D1-4E49-B474-8CD22081ABCF}" type="presOf" srcId="{6EFB139E-DEC5-4B46-B9D9-BABC701781D7}" destId="{A92E8F6F-AD2D-45F0-B102-56312C59798A}" srcOrd="0" destOrd="0" presId="urn:microsoft.com/office/officeart/2005/8/layout/hList7"/>
    <dgm:cxn modelId="{8263C552-6D43-451E-8E18-95746D636980}" type="presOf" srcId="{37A7BEF0-FEFF-4569-9798-ED9897E4A6AF}" destId="{37C07B37-AA91-4E5A-858D-3CDC8C3654EC}" srcOrd="0" destOrd="0" presId="urn:microsoft.com/office/officeart/2005/8/layout/hList7"/>
    <dgm:cxn modelId="{3DC73013-A63D-427D-85FE-169909DA84A1}" type="presOf" srcId="{759F53C2-D79C-49AC-B54D-8EBF5BF0AD1B}" destId="{7407AD5B-C774-429D-92FD-75F1717B9388}" srcOrd="0" destOrd="0" presId="urn:microsoft.com/office/officeart/2005/8/layout/hList7"/>
    <dgm:cxn modelId="{470839B3-682F-4298-A459-E9DF2BA90942}" type="presOf" srcId="{B447A4BF-B9C7-4ED7-BF66-3FB1877E2F70}" destId="{ABB07710-B7F8-4F9B-8B7E-66D145F78CD2}" srcOrd="0" destOrd="0" presId="urn:microsoft.com/office/officeart/2005/8/layout/hList7"/>
    <dgm:cxn modelId="{A4870134-B776-4A89-937E-A3DA9E3E85D4}" srcId="{24614C62-810B-47E9-AEFC-7A9319912907}" destId="{B447A4BF-B9C7-4ED7-BF66-3FB1877E2F70}" srcOrd="2" destOrd="0" parTransId="{F1DB8F51-1469-4219-AE94-EA4D0855DF14}" sibTransId="{4A341112-5122-49D3-BF20-E34BF0FDD869}"/>
    <dgm:cxn modelId="{4C7E61C1-8D00-46A1-8294-808F683E6383}" type="presOf" srcId="{759F53C2-D79C-49AC-B54D-8EBF5BF0AD1B}" destId="{1473FD64-309F-4E29-94ED-D324427C2A59}" srcOrd="1" destOrd="0" presId="urn:microsoft.com/office/officeart/2005/8/layout/hList7"/>
    <dgm:cxn modelId="{B5AE58D5-6DA8-4B68-90DF-F33AA885D6AB}" type="presOf" srcId="{0B625B84-A37A-4774-B343-5F0AC5DF7F0C}" destId="{ABA7AE7E-9CF3-4199-B3AA-39EA68BC8D4C}" srcOrd="0" destOrd="0" presId="urn:microsoft.com/office/officeart/2005/8/layout/hList7"/>
    <dgm:cxn modelId="{72A10F32-E33E-4A66-A9CC-D23B5B2476BD}" type="presOf" srcId="{24614C62-810B-47E9-AEFC-7A9319912907}" destId="{31F202D7-7FFC-4F43-860D-803E2CDA2FAB}" srcOrd="0" destOrd="0" presId="urn:microsoft.com/office/officeart/2005/8/layout/hList7"/>
    <dgm:cxn modelId="{DA3A2768-876F-4511-B607-E55BF1F3D876}" srcId="{24614C62-810B-47E9-AEFC-7A9319912907}" destId="{0B625B84-A37A-4774-B343-5F0AC5DF7F0C}" srcOrd="1" destOrd="0" parTransId="{717E5BC4-30E7-40BD-8ACF-6A50B89B0FE7}" sibTransId="{6EFB139E-DEC5-4B46-B9D9-BABC701781D7}"/>
    <dgm:cxn modelId="{31CDF7D8-BB80-4715-B6E0-C6AB7C8C2824}" srcId="{24614C62-810B-47E9-AEFC-7A9319912907}" destId="{759F53C2-D79C-49AC-B54D-8EBF5BF0AD1B}" srcOrd="0" destOrd="0" parTransId="{E07DABB6-7D94-4F9A-B7E8-EA687543AC27}" sibTransId="{37A7BEF0-FEFF-4569-9798-ED9897E4A6AF}"/>
    <dgm:cxn modelId="{E69064AC-3CB3-4597-9185-A2C286ABC8F3}" type="presOf" srcId="{4A341112-5122-49D3-BF20-E34BF0FDD869}" destId="{95D1B8E2-03F4-4840-88FC-0660A84BD6B9}" srcOrd="0" destOrd="0" presId="urn:microsoft.com/office/officeart/2005/8/layout/hList7"/>
    <dgm:cxn modelId="{83652AB5-2E10-4FD7-926B-701E1979DF42}" type="presOf" srcId="{0B625B84-A37A-4774-B343-5F0AC5DF7F0C}" destId="{150A7282-3A61-489A-BB96-34A7F31C4424}" srcOrd="1" destOrd="0" presId="urn:microsoft.com/office/officeart/2005/8/layout/hList7"/>
    <dgm:cxn modelId="{AF37E9B4-8516-449C-AD68-2425B456DB40}" srcId="{24614C62-810B-47E9-AEFC-7A9319912907}" destId="{11B574D8-DABE-4617-A550-FB396B24BE56}" srcOrd="3" destOrd="0" parTransId="{B120FA1E-62E9-4D41-945F-6D40D1D9C672}" sibTransId="{16B0B4AD-19D8-41DE-895F-0794E0D39EC4}"/>
    <dgm:cxn modelId="{C240AF76-922B-4599-B168-56B8EFBB94DB}" type="presOf" srcId="{B447A4BF-B9C7-4ED7-BF66-3FB1877E2F70}" destId="{CB2FD88C-978A-4FE2-B35B-5143D1B837E1}" srcOrd="1" destOrd="0" presId="urn:microsoft.com/office/officeart/2005/8/layout/hList7"/>
    <dgm:cxn modelId="{AE77534D-5FD0-4399-866E-AEDF2AB9DFB4}" type="presParOf" srcId="{31F202D7-7FFC-4F43-860D-803E2CDA2FAB}" destId="{686EB3C1-CA8A-41A6-BF08-3DA20F1F5B29}" srcOrd="0" destOrd="0" presId="urn:microsoft.com/office/officeart/2005/8/layout/hList7"/>
    <dgm:cxn modelId="{F73BD13A-D5CD-4A7C-9B41-921299C4F05B}" type="presParOf" srcId="{31F202D7-7FFC-4F43-860D-803E2CDA2FAB}" destId="{2147E406-AC8E-4299-8BB3-42A9E118B765}" srcOrd="1" destOrd="0" presId="urn:microsoft.com/office/officeart/2005/8/layout/hList7"/>
    <dgm:cxn modelId="{88914FC6-6113-4D4D-AC24-2928D430FD7E}" type="presParOf" srcId="{2147E406-AC8E-4299-8BB3-42A9E118B765}" destId="{211CFB77-FEAA-4377-92A4-88E22775C8CC}" srcOrd="0" destOrd="0" presId="urn:microsoft.com/office/officeart/2005/8/layout/hList7"/>
    <dgm:cxn modelId="{E3A5FB2F-948B-4455-AE6B-366B4ECBB783}" type="presParOf" srcId="{211CFB77-FEAA-4377-92A4-88E22775C8CC}" destId="{7407AD5B-C774-429D-92FD-75F1717B9388}" srcOrd="0" destOrd="0" presId="urn:microsoft.com/office/officeart/2005/8/layout/hList7"/>
    <dgm:cxn modelId="{C9135C7C-328F-4F4F-9C91-E53277F2AD57}" type="presParOf" srcId="{211CFB77-FEAA-4377-92A4-88E22775C8CC}" destId="{1473FD64-309F-4E29-94ED-D324427C2A59}" srcOrd="1" destOrd="0" presId="urn:microsoft.com/office/officeart/2005/8/layout/hList7"/>
    <dgm:cxn modelId="{6E6A6427-1126-4712-AB4F-A6F8C6B2BD95}" type="presParOf" srcId="{211CFB77-FEAA-4377-92A4-88E22775C8CC}" destId="{8981407A-2BED-4575-AB15-9A468A1DAC91}" srcOrd="2" destOrd="0" presId="urn:microsoft.com/office/officeart/2005/8/layout/hList7"/>
    <dgm:cxn modelId="{4FE9CF62-D6E8-41D9-A258-5A8149192F26}" type="presParOf" srcId="{211CFB77-FEAA-4377-92A4-88E22775C8CC}" destId="{9B026454-6A5C-4DD2-87BA-BCAA7CC097A2}" srcOrd="3" destOrd="0" presId="urn:microsoft.com/office/officeart/2005/8/layout/hList7"/>
    <dgm:cxn modelId="{01548CE7-5B61-4E42-96BA-B48C80CF819D}" type="presParOf" srcId="{2147E406-AC8E-4299-8BB3-42A9E118B765}" destId="{37C07B37-AA91-4E5A-858D-3CDC8C3654EC}" srcOrd="1" destOrd="0" presId="urn:microsoft.com/office/officeart/2005/8/layout/hList7"/>
    <dgm:cxn modelId="{C0AB01AD-7745-4575-95AF-663FA3F354A9}" type="presParOf" srcId="{2147E406-AC8E-4299-8BB3-42A9E118B765}" destId="{1E271755-5FC1-456E-8509-DD247423B01C}" srcOrd="2" destOrd="0" presId="urn:microsoft.com/office/officeart/2005/8/layout/hList7"/>
    <dgm:cxn modelId="{C68E0EEA-944C-4521-9926-99CCB2F856A0}" type="presParOf" srcId="{1E271755-5FC1-456E-8509-DD247423B01C}" destId="{ABA7AE7E-9CF3-4199-B3AA-39EA68BC8D4C}" srcOrd="0" destOrd="0" presId="urn:microsoft.com/office/officeart/2005/8/layout/hList7"/>
    <dgm:cxn modelId="{1CFD99BF-257B-4B4C-82A9-7B00B0D11B22}" type="presParOf" srcId="{1E271755-5FC1-456E-8509-DD247423B01C}" destId="{150A7282-3A61-489A-BB96-34A7F31C4424}" srcOrd="1" destOrd="0" presId="urn:microsoft.com/office/officeart/2005/8/layout/hList7"/>
    <dgm:cxn modelId="{DCC6D95C-C8D4-4D02-8EAE-DE2FCE3E0408}" type="presParOf" srcId="{1E271755-5FC1-456E-8509-DD247423B01C}" destId="{2C641DCC-D3C2-4B0F-86FD-24A299E1CAE8}" srcOrd="2" destOrd="0" presId="urn:microsoft.com/office/officeart/2005/8/layout/hList7"/>
    <dgm:cxn modelId="{B13CF074-8D40-4068-9C2D-3AD24BB05C06}" type="presParOf" srcId="{1E271755-5FC1-456E-8509-DD247423B01C}" destId="{6E2F5970-40F3-4592-A0CC-56486EDD857F}" srcOrd="3" destOrd="0" presId="urn:microsoft.com/office/officeart/2005/8/layout/hList7"/>
    <dgm:cxn modelId="{4CEB0B7E-B9C0-4026-9524-F09C5095317F}" type="presParOf" srcId="{2147E406-AC8E-4299-8BB3-42A9E118B765}" destId="{A92E8F6F-AD2D-45F0-B102-56312C59798A}" srcOrd="3" destOrd="0" presId="urn:microsoft.com/office/officeart/2005/8/layout/hList7"/>
    <dgm:cxn modelId="{D5D1013D-F9E1-49D4-87B2-9DF5913F26ED}" type="presParOf" srcId="{2147E406-AC8E-4299-8BB3-42A9E118B765}" destId="{CE9F8D13-6ABF-47C4-959F-88075516C798}" srcOrd="4" destOrd="0" presId="urn:microsoft.com/office/officeart/2005/8/layout/hList7"/>
    <dgm:cxn modelId="{9948ED2A-6AE7-4671-9F8F-8A16772C5332}" type="presParOf" srcId="{CE9F8D13-6ABF-47C4-959F-88075516C798}" destId="{ABB07710-B7F8-4F9B-8B7E-66D145F78CD2}" srcOrd="0" destOrd="0" presId="urn:microsoft.com/office/officeart/2005/8/layout/hList7"/>
    <dgm:cxn modelId="{17D4B0CA-DAF2-4264-BE3E-062735CDE50E}" type="presParOf" srcId="{CE9F8D13-6ABF-47C4-959F-88075516C798}" destId="{CB2FD88C-978A-4FE2-B35B-5143D1B837E1}" srcOrd="1" destOrd="0" presId="urn:microsoft.com/office/officeart/2005/8/layout/hList7"/>
    <dgm:cxn modelId="{CB6431B7-4614-416A-B871-5A8451C86E9A}" type="presParOf" srcId="{CE9F8D13-6ABF-47C4-959F-88075516C798}" destId="{6E841E8C-CB8E-4455-94A4-35DC72758B99}" srcOrd="2" destOrd="0" presId="urn:microsoft.com/office/officeart/2005/8/layout/hList7"/>
    <dgm:cxn modelId="{85F02EAC-5642-491D-B22F-2B36A97F3185}" type="presParOf" srcId="{CE9F8D13-6ABF-47C4-959F-88075516C798}" destId="{50973FC6-A8EE-4671-A7B6-11005AFD3FC1}" srcOrd="3" destOrd="0" presId="urn:microsoft.com/office/officeart/2005/8/layout/hList7"/>
    <dgm:cxn modelId="{5BD905CF-0337-4290-A686-1C12AF30BB5F}" type="presParOf" srcId="{2147E406-AC8E-4299-8BB3-42A9E118B765}" destId="{95D1B8E2-03F4-4840-88FC-0660A84BD6B9}" srcOrd="5" destOrd="0" presId="urn:microsoft.com/office/officeart/2005/8/layout/hList7"/>
    <dgm:cxn modelId="{0AB398E5-F13A-4D10-9359-283D2E1319A2}" type="presParOf" srcId="{2147E406-AC8E-4299-8BB3-42A9E118B765}" destId="{73497C98-71D6-49F0-9F40-3C7A80168BE7}" srcOrd="6" destOrd="0" presId="urn:microsoft.com/office/officeart/2005/8/layout/hList7"/>
    <dgm:cxn modelId="{938865DF-DD69-4DE7-A40A-FE615C238598}" type="presParOf" srcId="{73497C98-71D6-49F0-9F40-3C7A80168BE7}" destId="{AF23B7E6-BC0B-45AD-9D4D-C0A334D60E95}" srcOrd="0" destOrd="0" presId="urn:microsoft.com/office/officeart/2005/8/layout/hList7"/>
    <dgm:cxn modelId="{E1C7B9EB-083B-47CC-9E13-4A44E6FCAFAF}" type="presParOf" srcId="{73497C98-71D6-49F0-9F40-3C7A80168BE7}" destId="{358A24D1-ABD4-4D64-8DCD-28625BA20AB5}" srcOrd="1" destOrd="0" presId="urn:microsoft.com/office/officeart/2005/8/layout/hList7"/>
    <dgm:cxn modelId="{B72814CD-FFF4-4BC2-865A-1551F6CCF4D3}" type="presParOf" srcId="{73497C98-71D6-49F0-9F40-3C7A80168BE7}" destId="{0B166D8A-85D5-4422-9414-57C2E28BB00A}" srcOrd="2" destOrd="0" presId="urn:microsoft.com/office/officeart/2005/8/layout/hList7"/>
    <dgm:cxn modelId="{2A0A526D-BBCB-4520-A0CE-DA0F2962ACAF}" type="presParOf" srcId="{73497C98-71D6-49F0-9F40-3C7A80168BE7}" destId="{EC36381C-BD85-4242-8A9A-C94FF4629DC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9206BE-6D58-4593-8785-5B4CF6E76257}" type="doc">
      <dgm:prSet loTypeId="urn:microsoft.com/office/officeart/2008/layout/TitledPictureBlocks" loCatId="pictur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AEB6C7FF-EB0E-40B6-8108-799C6EB6EFCF}">
      <dgm:prSet/>
      <dgm:spPr>
        <a:gradFill rotWithShape="0">
          <a:gsLst>
            <a:gs pos="0">
              <a:schemeClr val="accent3">
                <a:lumMod val="50000"/>
              </a:schemeClr>
            </a:gs>
            <a:gs pos="80000">
              <a:schemeClr val="accent6">
                <a:lumMod val="20000"/>
                <a:lumOff val="80000"/>
              </a:schemeClr>
            </a:gs>
            <a:gs pos="99843">
              <a:schemeClr val="accent2">
                <a:lumMod val="75000"/>
              </a:schemeClr>
            </a:gs>
            <a:gs pos="99687">
              <a:srgbClr val="634D7D"/>
            </a:gs>
            <a:gs pos="99375">
              <a:srgbClr val="654F7E"/>
            </a:gs>
            <a:gs pos="98750">
              <a:srgbClr val="6A5481"/>
            </a:gs>
            <a:gs pos="97500">
              <a:srgbClr val="745E87"/>
            </a:gs>
            <a:gs pos="95000">
              <a:srgbClr val="887293"/>
            </a:gs>
            <a:gs pos="90000">
              <a:srgbClr val="AF9AAB"/>
            </a:gs>
            <a:gs pos="100000">
              <a:schemeClr val="accent4">
                <a:lumMod val="75000"/>
              </a:schemeClr>
            </a:gs>
          </a:gsLst>
        </a:gradFill>
      </dgm:spPr>
      <dgm:t>
        <a:bodyPr/>
        <a:lstStyle/>
        <a:p>
          <a:pPr rtl="0"/>
          <a:r>
            <a:rPr lang="zh-TW" dirty="0" smtClean="0"/>
            <a:t>室外至少</a:t>
          </a:r>
          <a:r>
            <a:rPr lang="en-US" dirty="0" smtClean="0"/>
            <a:t>1</a:t>
          </a:r>
          <a:r>
            <a:rPr lang="zh-TW" dirty="0" smtClean="0"/>
            <a:t>公尺</a:t>
          </a:r>
          <a:endParaRPr lang="zh-TW" dirty="0"/>
        </a:p>
      </dgm:t>
    </dgm:pt>
    <dgm:pt modelId="{7AE1C981-2DBD-46D0-BDC9-5A5D12CC2E81}" type="parTrans" cxnId="{5A1193B4-54E8-4ACE-8091-8CC2F8BE7F5F}">
      <dgm:prSet/>
      <dgm:spPr/>
      <dgm:t>
        <a:bodyPr/>
        <a:lstStyle/>
        <a:p>
          <a:endParaRPr lang="zh-TW" altLang="en-US"/>
        </a:p>
      </dgm:t>
    </dgm:pt>
    <dgm:pt modelId="{CE5EF9B5-84BA-4D50-A6EF-D1DD37DCFFCD}" type="sibTrans" cxnId="{5A1193B4-54E8-4ACE-8091-8CC2F8BE7F5F}">
      <dgm:prSet/>
      <dgm:spPr/>
      <dgm:t>
        <a:bodyPr/>
        <a:lstStyle/>
        <a:p>
          <a:endParaRPr lang="zh-TW" altLang="en-US"/>
        </a:p>
      </dgm:t>
    </dgm:pt>
    <dgm:pt modelId="{1174BD09-F06C-457A-8DED-F16D56415030}">
      <dgm:prSet/>
      <dgm:spPr/>
      <dgm:t>
        <a:bodyPr/>
        <a:lstStyle/>
        <a:p>
          <a:pPr rtl="0"/>
          <a:r>
            <a:rPr lang="zh-TW" smtClean="0"/>
            <a:t>大約</a:t>
          </a:r>
          <a:r>
            <a:rPr lang="en-US" smtClean="0"/>
            <a:t>3</a:t>
          </a:r>
          <a:r>
            <a:rPr lang="zh-TW" smtClean="0"/>
            <a:t>個步伐</a:t>
          </a:r>
          <a:endParaRPr lang="zh-TW"/>
        </a:p>
      </dgm:t>
    </dgm:pt>
    <dgm:pt modelId="{87416A7D-1AB6-46D0-93F0-2E92374E53C0}" type="parTrans" cxnId="{7EB96AF1-3C39-448E-BD5F-736D7ABEBD3A}">
      <dgm:prSet/>
      <dgm:spPr/>
      <dgm:t>
        <a:bodyPr/>
        <a:lstStyle/>
        <a:p>
          <a:endParaRPr lang="zh-TW" altLang="en-US"/>
        </a:p>
      </dgm:t>
    </dgm:pt>
    <dgm:pt modelId="{ADE87637-9F6B-4EB3-A781-54E48D3D9E3B}" type="sibTrans" cxnId="{7EB96AF1-3C39-448E-BD5F-736D7ABEBD3A}">
      <dgm:prSet/>
      <dgm:spPr/>
      <dgm:t>
        <a:bodyPr/>
        <a:lstStyle/>
        <a:p>
          <a:endParaRPr lang="zh-TW" altLang="en-US"/>
        </a:p>
      </dgm:t>
    </dgm:pt>
    <dgm:pt modelId="{13922D96-245E-421B-B0B2-BA197AE128B3}">
      <dgm:prSet/>
      <dgm:spPr>
        <a:gradFill rotWithShape="0">
          <a:gsLst>
            <a:gs pos="0">
              <a:schemeClr val="bg2">
                <a:lumMod val="90000"/>
              </a:schemeClr>
            </a:gs>
            <a:gs pos="89000">
              <a:schemeClr val="accent2">
                <a:lumMod val="60000"/>
                <a:lumOff val="40000"/>
              </a:schemeClr>
            </a:gs>
            <a:gs pos="100000">
              <a:schemeClr val="accent3">
                <a:lumMod val="50000"/>
              </a:schemeClr>
            </a:gs>
          </a:gsLst>
        </a:gradFill>
      </dgm:spPr>
      <dgm:t>
        <a:bodyPr/>
        <a:lstStyle/>
        <a:p>
          <a:pPr rtl="0"/>
          <a:r>
            <a:rPr lang="zh-TW" dirty="0" smtClean="0"/>
            <a:t>室內至少</a:t>
          </a:r>
          <a:r>
            <a:rPr lang="en-US" dirty="0" smtClean="0"/>
            <a:t>1.5</a:t>
          </a:r>
          <a:r>
            <a:rPr lang="zh-TW" dirty="0" smtClean="0"/>
            <a:t>公尺</a:t>
          </a:r>
          <a:endParaRPr lang="zh-TW" dirty="0"/>
        </a:p>
      </dgm:t>
    </dgm:pt>
    <dgm:pt modelId="{3055965A-E83E-4E4D-9A59-1B4C17F820AF}" type="parTrans" cxnId="{E4DE117A-1169-4442-83C5-13357015AF07}">
      <dgm:prSet/>
      <dgm:spPr/>
      <dgm:t>
        <a:bodyPr/>
        <a:lstStyle/>
        <a:p>
          <a:endParaRPr lang="zh-TW" altLang="en-US"/>
        </a:p>
      </dgm:t>
    </dgm:pt>
    <dgm:pt modelId="{543240BA-B9E4-42A4-9C86-8E2201E18C14}" type="sibTrans" cxnId="{E4DE117A-1169-4442-83C5-13357015AF07}">
      <dgm:prSet/>
      <dgm:spPr/>
      <dgm:t>
        <a:bodyPr/>
        <a:lstStyle/>
        <a:p>
          <a:endParaRPr lang="zh-TW" altLang="en-US"/>
        </a:p>
      </dgm:t>
    </dgm:pt>
    <dgm:pt modelId="{12FB737E-9CB8-4442-B55C-12F8E15F23A9}">
      <dgm:prSet/>
      <dgm:spPr/>
      <dgm:t>
        <a:bodyPr/>
        <a:lstStyle/>
        <a:p>
          <a:pPr rtl="0"/>
          <a:r>
            <a:rPr lang="zh-TW" smtClean="0"/>
            <a:t>大約手臂的兩倍長</a:t>
          </a:r>
          <a:endParaRPr lang="zh-TW"/>
        </a:p>
      </dgm:t>
    </dgm:pt>
    <dgm:pt modelId="{FF06EC01-83B4-4592-BE68-B3800D3A8BFB}" type="parTrans" cxnId="{2984DE3B-5247-4D86-BA27-01C914377D78}">
      <dgm:prSet/>
      <dgm:spPr/>
      <dgm:t>
        <a:bodyPr/>
        <a:lstStyle/>
        <a:p>
          <a:endParaRPr lang="zh-TW" altLang="en-US"/>
        </a:p>
      </dgm:t>
    </dgm:pt>
    <dgm:pt modelId="{2B9677F0-A3D8-40F1-B651-80327A8B49C7}" type="sibTrans" cxnId="{2984DE3B-5247-4D86-BA27-01C914377D78}">
      <dgm:prSet/>
      <dgm:spPr/>
      <dgm:t>
        <a:bodyPr/>
        <a:lstStyle/>
        <a:p>
          <a:endParaRPr lang="zh-TW" altLang="en-US"/>
        </a:p>
      </dgm:t>
    </dgm:pt>
    <dgm:pt modelId="{DAAD7AB8-82DB-4675-93B0-387CD8DDDE65}" type="pres">
      <dgm:prSet presAssocID="{E09206BE-6D58-4593-8785-5B4CF6E76257}" presName="rootNode" presStyleCnt="0">
        <dgm:presLayoutVars>
          <dgm:chMax/>
          <dgm:chPref/>
          <dgm:dir/>
          <dgm:animLvl val="lvl"/>
        </dgm:presLayoutVars>
      </dgm:prSet>
      <dgm:spPr/>
    </dgm:pt>
    <dgm:pt modelId="{A4C97AB5-C6CD-499C-99CB-186FCD6ECED0}" type="pres">
      <dgm:prSet presAssocID="{AEB6C7FF-EB0E-40B6-8108-799C6EB6EFCF}" presName="composite" presStyleCnt="0"/>
      <dgm:spPr/>
    </dgm:pt>
    <dgm:pt modelId="{E85C9BEE-6CFF-44FB-95C5-B39D6A43850F}" type="pres">
      <dgm:prSet presAssocID="{AEB6C7FF-EB0E-40B6-8108-799C6EB6EFCF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</dgm:pt>
    <dgm:pt modelId="{89D2C8C9-9063-43B8-A7E4-0190C872F33C}" type="pres">
      <dgm:prSet presAssocID="{AEB6C7FF-EB0E-40B6-8108-799C6EB6EFCF}" presName="Image" presStyleLbl="b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E470223-C206-4650-829A-503E5A6F228D}" type="pres">
      <dgm:prSet presAssocID="{AEB6C7FF-EB0E-40B6-8108-799C6EB6EFCF}" presName="ChildText" presStyleLbl="fgAcc1" presStyleIdx="0" presStyleCnt="2">
        <dgm:presLayoutVars>
          <dgm:chMax val="0"/>
          <dgm:chPref val="0"/>
          <dgm:bulletEnabled val="1"/>
        </dgm:presLayoutVars>
      </dgm:prSet>
      <dgm:spPr/>
    </dgm:pt>
    <dgm:pt modelId="{47865C93-BAC2-4942-96F4-F3EA0BDA49D4}" type="pres">
      <dgm:prSet presAssocID="{CE5EF9B5-84BA-4D50-A6EF-D1DD37DCFFCD}" presName="sibTrans" presStyleCnt="0"/>
      <dgm:spPr/>
    </dgm:pt>
    <dgm:pt modelId="{0F49950E-715C-4D3D-A38E-AB92E532B244}" type="pres">
      <dgm:prSet presAssocID="{13922D96-245E-421B-B0B2-BA197AE128B3}" presName="composite" presStyleCnt="0"/>
      <dgm:spPr/>
    </dgm:pt>
    <dgm:pt modelId="{73CE1168-2D71-45CD-9234-2CE1A0DE92CA}" type="pres">
      <dgm:prSet presAssocID="{13922D96-245E-421B-B0B2-BA197AE128B3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</dgm:pt>
    <dgm:pt modelId="{5D7FD107-09B2-41B3-A35E-3CDE7FB3F477}" type="pres">
      <dgm:prSet presAssocID="{13922D96-245E-421B-B0B2-BA197AE128B3}" presName="Image" presStyleLbl="b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90B8E2B0-65C6-4E8F-8354-7CADB200FB38}" type="pres">
      <dgm:prSet presAssocID="{13922D96-245E-421B-B0B2-BA197AE128B3}" presName="ChildText" presStyleLbl="fgAcc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BC67021B-4FE6-4AD9-A7EC-EB500918784C}" type="presOf" srcId="{13922D96-245E-421B-B0B2-BA197AE128B3}" destId="{73CE1168-2D71-45CD-9234-2CE1A0DE92CA}" srcOrd="0" destOrd="0" presId="urn:microsoft.com/office/officeart/2008/layout/TitledPictureBlocks"/>
    <dgm:cxn modelId="{74A47CB0-2A65-4442-A9AD-C3411A3E7088}" type="presOf" srcId="{12FB737E-9CB8-4442-B55C-12F8E15F23A9}" destId="{90B8E2B0-65C6-4E8F-8354-7CADB200FB38}" srcOrd="0" destOrd="0" presId="urn:microsoft.com/office/officeart/2008/layout/TitledPictureBlocks"/>
    <dgm:cxn modelId="{1BD13EE8-8860-4872-9D39-E2F061598509}" type="presOf" srcId="{AEB6C7FF-EB0E-40B6-8108-799C6EB6EFCF}" destId="{E85C9BEE-6CFF-44FB-95C5-B39D6A43850F}" srcOrd="0" destOrd="0" presId="urn:microsoft.com/office/officeart/2008/layout/TitledPictureBlocks"/>
    <dgm:cxn modelId="{7EB96AF1-3C39-448E-BD5F-736D7ABEBD3A}" srcId="{AEB6C7FF-EB0E-40B6-8108-799C6EB6EFCF}" destId="{1174BD09-F06C-457A-8DED-F16D56415030}" srcOrd="0" destOrd="0" parTransId="{87416A7D-1AB6-46D0-93F0-2E92374E53C0}" sibTransId="{ADE87637-9F6B-4EB3-A781-54E48D3D9E3B}"/>
    <dgm:cxn modelId="{5A1193B4-54E8-4ACE-8091-8CC2F8BE7F5F}" srcId="{E09206BE-6D58-4593-8785-5B4CF6E76257}" destId="{AEB6C7FF-EB0E-40B6-8108-799C6EB6EFCF}" srcOrd="0" destOrd="0" parTransId="{7AE1C981-2DBD-46D0-BDC9-5A5D12CC2E81}" sibTransId="{CE5EF9B5-84BA-4D50-A6EF-D1DD37DCFFCD}"/>
    <dgm:cxn modelId="{8FA77047-E5A2-46B1-A0A4-497D55C92694}" type="presOf" srcId="{E09206BE-6D58-4593-8785-5B4CF6E76257}" destId="{DAAD7AB8-82DB-4675-93B0-387CD8DDDE65}" srcOrd="0" destOrd="0" presId="urn:microsoft.com/office/officeart/2008/layout/TitledPictureBlocks"/>
    <dgm:cxn modelId="{2984DE3B-5247-4D86-BA27-01C914377D78}" srcId="{13922D96-245E-421B-B0B2-BA197AE128B3}" destId="{12FB737E-9CB8-4442-B55C-12F8E15F23A9}" srcOrd="0" destOrd="0" parTransId="{FF06EC01-83B4-4592-BE68-B3800D3A8BFB}" sibTransId="{2B9677F0-A3D8-40F1-B651-80327A8B49C7}"/>
    <dgm:cxn modelId="{E4DE117A-1169-4442-83C5-13357015AF07}" srcId="{E09206BE-6D58-4593-8785-5B4CF6E76257}" destId="{13922D96-245E-421B-B0B2-BA197AE128B3}" srcOrd="1" destOrd="0" parTransId="{3055965A-E83E-4E4D-9A59-1B4C17F820AF}" sibTransId="{543240BA-B9E4-42A4-9C86-8E2201E18C14}"/>
    <dgm:cxn modelId="{E4F5F68F-52F4-45A0-A888-72459902143C}" type="presOf" srcId="{1174BD09-F06C-457A-8DED-F16D56415030}" destId="{8E470223-C206-4650-829A-503E5A6F228D}" srcOrd="0" destOrd="0" presId="urn:microsoft.com/office/officeart/2008/layout/TitledPictureBlocks"/>
    <dgm:cxn modelId="{A494AE74-0C30-42F3-A316-914C93BD4CC5}" type="presParOf" srcId="{DAAD7AB8-82DB-4675-93B0-387CD8DDDE65}" destId="{A4C97AB5-C6CD-499C-99CB-186FCD6ECED0}" srcOrd="0" destOrd="0" presId="urn:microsoft.com/office/officeart/2008/layout/TitledPictureBlocks"/>
    <dgm:cxn modelId="{3252A92D-2F96-424D-98AB-4D816F9B27CD}" type="presParOf" srcId="{A4C97AB5-C6CD-499C-99CB-186FCD6ECED0}" destId="{E85C9BEE-6CFF-44FB-95C5-B39D6A43850F}" srcOrd="0" destOrd="0" presId="urn:microsoft.com/office/officeart/2008/layout/TitledPictureBlocks"/>
    <dgm:cxn modelId="{58735FEF-A2D9-4753-A558-129EC007BB53}" type="presParOf" srcId="{A4C97AB5-C6CD-499C-99CB-186FCD6ECED0}" destId="{89D2C8C9-9063-43B8-A7E4-0190C872F33C}" srcOrd="1" destOrd="0" presId="urn:microsoft.com/office/officeart/2008/layout/TitledPictureBlocks"/>
    <dgm:cxn modelId="{48B39A27-34BB-4B86-B309-345786709210}" type="presParOf" srcId="{A4C97AB5-C6CD-499C-99CB-186FCD6ECED0}" destId="{8E470223-C206-4650-829A-503E5A6F228D}" srcOrd="2" destOrd="0" presId="urn:microsoft.com/office/officeart/2008/layout/TitledPictureBlocks"/>
    <dgm:cxn modelId="{7A890AD0-AFBC-4016-BE0A-DF113F5EAB9C}" type="presParOf" srcId="{DAAD7AB8-82DB-4675-93B0-387CD8DDDE65}" destId="{47865C93-BAC2-4942-96F4-F3EA0BDA49D4}" srcOrd="1" destOrd="0" presId="urn:microsoft.com/office/officeart/2008/layout/TitledPictureBlocks"/>
    <dgm:cxn modelId="{57A72289-DC46-4756-BF01-D1F78627ED8A}" type="presParOf" srcId="{DAAD7AB8-82DB-4675-93B0-387CD8DDDE65}" destId="{0F49950E-715C-4D3D-A38E-AB92E532B244}" srcOrd="2" destOrd="0" presId="urn:microsoft.com/office/officeart/2008/layout/TitledPictureBlocks"/>
    <dgm:cxn modelId="{15B367D3-58D7-4432-8856-75B9F66919F9}" type="presParOf" srcId="{0F49950E-715C-4D3D-A38E-AB92E532B244}" destId="{73CE1168-2D71-45CD-9234-2CE1A0DE92CA}" srcOrd="0" destOrd="0" presId="urn:microsoft.com/office/officeart/2008/layout/TitledPictureBlocks"/>
    <dgm:cxn modelId="{31D2AF57-6DC9-4E8E-9E2D-7C54963ED880}" type="presParOf" srcId="{0F49950E-715C-4D3D-A38E-AB92E532B244}" destId="{5D7FD107-09B2-41B3-A35E-3CDE7FB3F477}" srcOrd="1" destOrd="0" presId="urn:microsoft.com/office/officeart/2008/layout/TitledPictureBlocks"/>
    <dgm:cxn modelId="{00A59B31-9134-48E3-A6B8-5F4B602D9647}" type="presParOf" srcId="{0F49950E-715C-4D3D-A38E-AB92E532B244}" destId="{90B8E2B0-65C6-4E8F-8354-7CADB200FB38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4FD70E-7D6D-4272-804C-1BDE0C485F33}" type="doc">
      <dgm:prSet loTypeId="urn:microsoft.com/office/officeart/2005/8/layout/radial2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2F6FCE3C-AFC8-48E7-86BD-E8F002F419F8}">
      <dgm:prSet/>
      <dgm:spPr>
        <a:gradFill rotWithShape="0">
          <a:gsLst>
            <a:gs pos="15000">
              <a:srgbClr val="FF0000"/>
            </a:gs>
            <a:gs pos="31000">
              <a:srgbClr val="FFC000"/>
            </a:gs>
            <a:gs pos="77000">
              <a:srgbClr val="00B0F0"/>
            </a:gs>
            <a:gs pos="91000">
              <a:srgbClr val="0070C0"/>
            </a:gs>
            <a:gs pos="100000">
              <a:srgbClr val="7030A0"/>
            </a:gs>
            <a:gs pos="62000">
              <a:srgbClr val="00B050"/>
            </a:gs>
            <a:gs pos="46000">
              <a:srgbClr val="FFFF00"/>
            </a:gs>
          </a:gsLst>
        </a:gradFill>
      </dgm:spPr>
      <dgm:t>
        <a:bodyPr/>
        <a:lstStyle/>
        <a:p>
          <a:pPr rtl="0"/>
          <a:r>
            <a:rPr lang="zh-TW" dirty="0" smtClean="0"/>
            <a:t>衛福部疾管署</a:t>
          </a:r>
          <a:endParaRPr lang="zh-TW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90873F2F-7D69-44D6-87C3-9586A8542B3A}" type="parTrans" cxnId="{B1B4CAF0-F034-43B7-8067-68DB135F97E8}">
      <dgm:prSet/>
      <dgm:spPr/>
      <dgm:t>
        <a:bodyPr/>
        <a:lstStyle/>
        <a:p>
          <a:endParaRPr lang="zh-TW" altLang="en-US"/>
        </a:p>
      </dgm:t>
    </dgm:pt>
    <dgm:pt modelId="{82638524-BE8E-410E-96BF-0DEE3FF42D31}" type="sibTrans" cxnId="{B1B4CAF0-F034-43B7-8067-68DB135F97E8}">
      <dgm:prSet/>
      <dgm:spPr/>
      <dgm:t>
        <a:bodyPr/>
        <a:lstStyle/>
        <a:p>
          <a:endParaRPr lang="zh-TW" altLang="en-US"/>
        </a:p>
      </dgm:t>
    </dgm:pt>
    <dgm:pt modelId="{72888EF0-A968-49CC-B239-9477C6B58D83}">
      <dgm:prSet/>
      <dgm:spPr/>
      <dgm:t>
        <a:bodyPr/>
        <a:lstStyle/>
        <a:p>
          <a:pPr rtl="0"/>
          <a:r>
            <a:rPr lang="zh-TW" smtClean="0"/>
            <a:t>掌握最新疫情</a:t>
          </a:r>
          <a:endParaRPr lang="zh-TW"/>
        </a:p>
      </dgm:t>
    </dgm:pt>
    <dgm:pt modelId="{1A660816-FC0E-4C41-8CB3-5DFE737D448C}" type="parTrans" cxnId="{6B54463C-9E03-443A-9139-31855E41DDFE}">
      <dgm:prSet/>
      <dgm:spPr/>
      <dgm:t>
        <a:bodyPr/>
        <a:lstStyle/>
        <a:p>
          <a:endParaRPr lang="zh-TW" altLang="en-US"/>
        </a:p>
      </dgm:t>
    </dgm:pt>
    <dgm:pt modelId="{4866C453-8B6C-4B87-8A53-27781F51825B}" type="sibTrans" cxnId="{6B54463C-9E03-443A-9139-31855E41DDFE}">
      <dgm:prSet/>
      <dgm:spPr/>
      <dgm:t>
        <a:bodyPr/>
        <a:lstStyle/>
        <a:p>
          <a:endParaRPr lang="zh-TW" altLang="en-US"/>
        </a:p>
      </dgm:t>
    </dgm:pt>
    <dgm:pt modelId="{627C5CFB-3B3D-4973-8734-B99317186118}">
      <dgm:prSet/>
      <dgm:spPr/>
      <dgm:t>
        <a:bodyPr/>
        <a:lstStyle/>
        <a:p>
          <a:pPr rtl="0"/>
          <a:r>
            <a:rPr lang="zh-TW" smtClean="0"/>
            <a:t>了解防疫議題</a:t>
          </a:r>
          <a:endParaRPr lang="zh-TW"/>
        </a:p>
      </dgm:t>
    </dgm:pt>
    <dgm:pt modelId="{68F873E9-68AD-4A43-97F9-0C3E37CCF900}" type="parTrans" cxnId="{014A74E4-D35E-49FA-B29F-C1E5659E01FD}">
      <dgm:prSet/>
      <dgm:spPr/>
      <dgm:t>
        <a:bodyPr/>
        <a:lstStyle/>
        <a:p>
          <a:endParaRPr lang="zh-TW" altLang="en-US"/>
        </a:p>
      </dgm:t>
    </dgm:pt>
    <dgm:pt modelId="{C2070620-74A1-4110-8E96-A33CF328CB0B}" type="sibTrans" cxnId="{014A74E4-D35E-49FA-B29F-C1E5659E01FD}">
      <dgm:prSet/>
      <dgm:spPr/>
      <dgm:t>
        <a:bodyPr/>
        <a:lstStyle/>
        <a:p>
          <a:endParaRPr lang="zh-TW" altLang="en-US"/>
        </a:p>
      </dgm:t>
    </dgm:pt>
    <dgm:pt modelId="{C2908F9A-0700-4DF3-B0B4-C7B684162888}">
      <dgm:prSet/>
      <dgm:spPr>
        <a:gradFill rotWithShape="0">
          <a:gsLst>
            <a:gs pos="0">
              <a:schemeClr val="tx2">
                <a:lumMod val="60000"/>
                <a:lumOff val="40000"/>
              </a:schemeClr>
            </a:gs>
            <a:gs pos="84000">
              <a:srgbClr val="FF0000"/>
            </a:gs>
            <a:gs pos="92000">
              <a:srgbClr val="FFC000"/>
            </a:gs>
            <a:gs pos="99000">
              <a:srgbClr val="FFFF00"/>
            </a:gs>
            <a:gs pos="71000">
              <a:srgbClr val="00B0F0"/>
            </a:gs>
            <a:gs pos="43127">
              <a:schemeClr val="accent3">
                <a:lumMod val="75000"/>
              </a:schemeClr>
            </a:gs>
            <a:gs pos="17000">
              <a:schemeClr val="accent4">
                <a:lumMod val="60000"/>
                <a:lumOff val="40000"/>
              </a:schemeClr>
            </a:gs>
            <a:gs pos="54500">
              <a:schemeClr val="accent4">
                <a:lumMod val="50000"/>
              </a:schemeClr>
            </a:gs>
            <a:gs pos="29000">
              <a:schemeClr val="accent6">
                <a:lumMod val="60000"/>
                <a:lumOff val="40000"/>
              </a:schemeClr>
            </a:gs>
          </a:gsLst>
        </a:gradFill>
      </dgm:spPr>
      <dgm:t>
        <a:bodyPr/>
        <a:lstStyle/>
        <a:p>
          <a:pPr rtl="0"/>
          <a:r>
            <a:rPr lang="zh-TW" dirty="0" smtClean="0"/>
            <a:t>防疫小測驗</a:t>
          </a:r>
          <a:endParaRPr lang="zh-TW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/>
          </dgm14:cNvPr>
        </a:ext>
      </dgm:extLst>
    </dgm:pt>
    <dgm:pt modelId="{00F8F99E-9D42-46E0-9073-71C378BC4006}" type="parTrans" cxnId="{5FFA7948-4BCD-4C91-B1C3-435C4D39F7C7}">
      <dgm:prSet/>
      <dgm:spPr/>
      <dgm:t>
        <a:bodyPr/>
        <a:lstStyle/>
        <a:p>
          <a:endParaRPr lang="zh-TW" altLang="en-US"/>
        </a:p>
      </dgm:t>
    </dgm:pt>
    <dgm:pt modelId="{3ACF9514-EA26-4951-B74C-7FF2618AA73D}" type="sibTrans" cxnId="{5FFA7948-4BCD-4C91-B1C3-435C4D39F7C7}">
      <dgm:prSet/>
      <dgm:spPr/>
      <dgm:t>
        <a:bodyPr/>
        <a:lstStyle/>
        <a:p>
          <a:endParaRPr lang="zh-TW" altLang="en-US"/>
        </a:p>
      </dgm:t>
    </dgm:pt>
    <dgm:pt modelId="{4A3074AB-9E21-4DDD-9868-62000A085820}">
      <dgm:prSet/>
      <dgm:spPr/>
      <dgm:t>
        <a:bodyPr/>
        <a:lstStyle/>
        <a:p>
          <a:pPr rtl="0"/>
          <a:r>
            <a:rPr lang="zh-TW" dirty="0" smtClean="0"/>
            <a:t>你的防疫觀念正確嗎？</a:t>
          </a:r>
          <a:endParaRPr lang="zh-TW" dirty="0"/>
        </a:p>
      </dgm:t>
    </dgm:pt>
    <dgm:pt modelId="{20DA18DA-2E13-49B1-A4E9-755F2131ED62}" type="parTrans" cxnId="{C1DD0FF0-D385-4D2E-99DD-CDB1EE817CC3}">
      <dgm:prSet/>
      <dgm:spPr/>
      <dgm:t>
        <a:bodyPr/>
        <a:lstStyle/>
        <a:p>
          <a:endParaRPr lang="zh-TW" altLang="en-US"/>
        </a:p>
      </dgm:t>
    </dgm:pt>
    <dgm:pt modelId="{91267DA0-3E17-4C08-9415-B6AE30BA2D8F}" type="sibTrans" cxnId="{C1DD0FF0-D385-4D2E-99DD-CDB1EE817CC3}">
      <dgm:prSet/>
      <dgm:spPr/>
      <dgm:t>
        <a:bodyPr/>
        <a:lstStyle/>
        <a:p>
          <a:endParaRPr lang="zh-TW" altLang="en-US"/>
        </a:p>
      </dgm:t>
    </dgm:pt>
    <dgm:pt modelId="{77AD4C79-C65D-433E-ADBF-F28522A94ED6}">
      <dgm:prSet/>
      <dgm:spPr/>
      <dgm:t>
        <a:bodyPr/>
        <a:lstStyle/>
        <a:p>
          <a:pPr rtl="0"/>
          <a:r>
            <a:rPr lang="zh-TW" smtClean="0"/>
            <a:t>擊敗新冠病毒，健康久久！</a:t>
          </a:r>
          <a:endParaRPr lang="zh-TW"/>
        </a:p>
      </dgm:t>
    </dgm:pt>
    <dgm:pt modelId="{53B2EBA4-FA65-4EFF-B629-C3E580A4B0F9}" type="parTrans" cxnId="{4292A5CA-FC9E-4241-9696-4BEA5C0383BB}">
      <dgm:prSet/>
      <dgm:spPr/>
      <dgm:t>
        <a:bodyPr/>
        <a:lstStyle/>
        <a:p>
          <a:endParaRPr lang="zh-TW" altLang="en-US"/>
        </a:p>
      </dgm:t>
    </dgm:pt>
    <dgm:pt modelId="{4010031C-213C-4268-9E9C-6298EF1821D6}" type="sibTrans" cxnId="{4292A5CA-FC9E-4241-9696-4BEA5C0383BB}">
      <dgm:prSet/>
      <dgm:spPr/>
      <dgm:t>
        <a:bodyPr/>
        <a:lstStyle/>
        <a:p>
          <a:endParaRPr lang="zh-TW" altLang="en-US"/>
        </a:p>
      </dgm:t>
    </dgm:pt>
    <dgm:pt modelId="{D699F6BC-E861-4922-A2B6-C45D6EC5ED61}">
      <dgm:prSet/>
      <dgm:spPr>
        <a:gradFill rotWithShape="0">
          <a:gsLst>
            <a:gs pos="0">
              <a:srgbClr val="FF0000"/>
            </a:gs>
            <a:gs pos="55000">
              <a:srgbClr val="FFFF00"/>
            </a:gs>
            <a:gs pos="100000">
              <a:srgbClr val="00B0F0"/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zh-TW" altLang="en-US" dirty="0" smtClean="0"/>
            <a:t>防疫影片</a:t>
          </a:r>
          <a:endParaRPr lang="zh-TW" alt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/>
          </dgm14:cNvPr>
        </a:ext>
      </dgm:extLst>
    </dgm:pt>
    <dgm:pt modelId="{49526100-A1F2-4219-B31E-EB545A138A88}" type="parTrans" cxnId="{F3772D77-0528-4C9F-947F-BA845DEB2D1F}">
      <dgm:prSet/>
      <dgm:spPr/>
      <dgm:t>
        <a:bodyPr/>
        <a:lstStyle/>
        <a:p>
          <a:endParaRPr lang="zh-TW" altLang="en-US"/>
        </a:p>
      </dgm:t>
    </dgm:pt>
    <dgm:pt modelId="{9554ADB7-CCED-432C-81A9-E4E3588B1215}" type="sibTrans" cxnId="{F3772D77-0528-4C9F-947F-BA845DEB2D1F}">
      <dgm:prSet/>
      <dgm:spPr/>
      <dgm:t>
        <a:bodyPr/>
        <a:lstStyle/>
        <a:p>
          <a:endParaRPr lang="zh-TW" altLang="en-US"/>
        </a:p>
      </dgm:t>
    </dgm:pt>
    <dgm:pt modelId="{50745199-B1EA-4BB2-8028-800E303436EF}">
      <dgm:prSet/>
      <dgm:spPr/>
      <dgm:t>
        <a:bodyPr/>
        <a:lstStyle/>
        <a:p>
          <a:r>
            <a:rPr lang="zh-TW" altLang="en-US" dirty="0" smtClean="0"/>
            <a:t>觀賞防疫影片</a:t>
          </a:r>
          <a:endParaRPr lang="zh-TW" altLang="en-US" dirty="0"/>
        </a:p>
      </dgm:t>
    </dgm:pt>
    <dgm:pt modelId="{C55A109E-D5BE-4068-859C-FF075746879E}" type="parTrans" cxnId="{A52E3D2B-8216-4B8F-BA3F-98900FD99C95}">
      <dgm:prSet/>
      <dgm:spPr/>
      <dgm:t>
        <a:bodyPr/>
        <a:lstStyle/>
        <a:p>
          <a:endParaRPr lang="zh-TW" altLang="en-US"/>
        </a:p>
      </dgm:t>
    </dgm:pt>
    <dgm:pt modelId="{C2642385-4DE0-4051-A2CD-CF8550DD152B}" type="sibTrans" cxnId="{A52E3D2B-8216-4B8F-BA3F-98900FD99C95}">
      <dgm:prSet/>
      <dgm:spPr/>
      <dgm:t>
        <a:bodyPr/>
        <a:lstStyle/>
        <a:p>
          <a:endParaRPr lang="zh-TW" altLang="en-US"/>
        </a:p>
      </dgm:t>
    </dgm:pt>
    <dgm:pt modelId="{63277665-9554-45F5-835E-E30AEA95996C}">
      <dgm:prSet/>
      <dgm:spPr/>
      <dgm:t>
        <a:bodyPr/>
        <a:lstStyle/>
        <a:p>
          <a:r>
            <a:rPr lang="zh-TW" altLang="en-US" dirty="0" smtClean="0"/>
            <a:t>照顧自己，愛護家人！</a:t>
          </a:r>
          <a:endParaRPr lang="zh-TW" altLang="en-US" dirty="0"/>
        </a:p>
      </dgm:t>
    </dgm:pt>
    <dgm:pt modelId="{D54B24FA-356C-4FEC-930F-90D1E2D358B7}" type="parTrans" cxnId="{24C0149E-5F1F-427E-A0FD-EE5DBCC8948B}">
      <dgm:prSet/>
      <dgm:spPr/>
      <dgm:t>
        <a:bodyPr/>
        <a:lstStyle/>
        <a:p>
          <a:endParaRPr lang="zh-TW" altLang="en-US"/>
        </a:p>
      </dgm:t>
    </dgm:pt>
    <dgm:pt modelId="{ECDBB860-DD8A-4C96-860B-5597E4B5F7E4}" type="sibTrans" cxnId="{24C0149E-5F1F-427E-A0FD-EE5DBCC8948B}">
      <dgm:prSet/>
      <dgm:spPr/>
      <dgm:t>
        <a:bodyPr/>
        <a:lstStyle/>
        <a:p>
          <a:endParaRPr lang="zh-TW" altLang="en-US"/>
        </a:p>
      </dgm:t>
    </dgm:pt>
    <dgm:pt modelId="{E500E0D6-A44C-4756-BE07-07E1C9D860CC}" type="pres">
      <dgm:prSet presAssocID="{224FD70E-7D6D-4272-804C-1BDE0C485F33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706348AA-6B1E-4B39-9E4E-3BCB9E7606F1}" type="pres">
      <dgm:prSet presAssocID="{224FD70E-7D6D-4272-804C-1BDE0C485F33}" presName="cycle" presStyleCnt="0"/>
      <dgm:spPr/>
    </dgm:pt>
    <dgm:pt modelId="{625C6D42-C1B4-4156-B601-89B62C431C80}" type="pres">
      <dgm:prSet presAssocID="{224FD70E-7D6D-4272-804C-1BDE0C485F33}" presName="centerShape" presStyleCnt="0"/>
      <dgm:spPr/>
    </dgm:pt>
    <dgm:pt modelId="{E553782C-E415-4C16-89A3-565A2D05836A}" type="pres">
      <dgm:prSet presAssocID="{224FD70E-7D6D-4272-804C-1BDE0C485F33}" presName="connSite" presStyleLbl="node1" presStyleIdx="0" presStyleCnt="4"/>
      <dgm:spPr/>
    </dgm:pt>
    <dgm:pt modelId="{120FD4BA-02B7-4972-A6CE-4B7165998F91}" type="pres">
      <dgm:prSet presAssocID="{224FD70E-7D6D-4272-804C-1BDE0C485F33}" presName="visible" presStyleLbl="node1" presStyleIdx="0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5E0905D3-644A-4304-B834-D30704CFA991}" type="pres">
      <dgm:prSet presAssocID="{90873F2F-7D69-44D6-87C3-9586A8542B3A}" presName="Name25" presStyleLbl="parChTrans1D1" presStyleIdx="0" presStyleCnt="3"/>
      <dgm:spPr/>
    </dgm:pt>
    <dgm:pt modelId="{057AD0A8-F7DC-44AE-9169-670407BDE047}" type="pres">
      <dgm:prSet presAssocID="{2F6FCE3C-AFC8-48E7-86BD-E8F002F419F8}" presName="node" presStyleCnt="0"/>
      <dgm:spPr/>
    </dgm:pt>
    <dgm:pt modelId="{0F9344E2-8D5B-4230-A088-DBADEBE706B6}" type="pres">
      <dgm:prSet presAssocID="{2F6FCE3C-AFC8-48E7-86BD-E8F002F419F8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8E14FC65-69E1-49ED-BAC3-F0116852B373}" type="pres">
      <dgm:prSet presAssocID="{2F6FCE3C-AFC8-48E7-86BD-E8F002F419F8}" presName="childNode" presStyleLbl="revTx" presStyleIdx="0" presStyleCnt="3">
        <dgm:presLayoutVars>
          <dgm:bulletEnabled val="1"/>
        </dgm:presLayoutVars>
      </dgm:prSet>
      <dgm:spPr/>
    </dgm:pt>
    <dgm:pt modelId="{09ABA7A4-D5ED-40FA-98D1-8BE3C2EC4AF7}" type="pres">
      <dgm:prSet presAssocID="{00F8F99E-9D42-46E0-9073-71C378BC4006}" presName="Name25" presStyleLbl="parChTrans1D1" presStyleIdx="1" presStyleCnt="3"/>
      <dgm:spPr/>
    </dgm:pt>
    <dgm:pt modelId="{5108486D-5319-4A4D-ACB3-54995B3E0149}" type="pres">
      <dgm:prSet presAssocID="{C2908F9A-0700-4DF3-B0B4-C7B684162888}" presName="node" presStyleCnt="0"/>
      <dgm:spPr/>
    </dgm:pt>
    <dgm:pt modelId="{C0291923-6E69-48C4-B679-66E743AE9708}" type="pres">
      <dgm:prSet presAssocID="{C2908F9A-0700-4DF3-B0B4-C7B684162888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ED2FCCFE-32EA-43A5-9CFB-C0237C46A33C}" type="pres">
      <dgm:prSet presAssocID="{C2908F9A-0700-4DF3-B0B4-C7B684162888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F906E5-133C-4E9F-B035-FBBA4EDE4CB8}" type="pres">
      <dgm:prSet presAssocID="{49526100-A1F2-4219-B31E-EB545A138A88}" presName="Name25" presStyleLbl="parChTrans1D1" presStyleIdx="2" presStyleCnt="3"/>
      <dgm:spPr/>
    </dgm:pt>
    <dgm:pt modelId="{AA35377C-F7A1-4DDB-B59A-1A957099B0AF}" type="pres">
      <dgm:prSet presAssocID="{D699F6BC-E861-4922-A2B6-C45D6EC5ED61}" presName="node" presStyleCnt="0"/>
      <dgm:spPr/>
    </dgm:pt>
    <dgm:pt modelId="{FAFF0182-8E7A-4FFD-8474-982A46B8F469}" type="pres">
      <dgm:prSet presAssocID="{D699F6BC-E861-4922-A2B6-C45D6EC5ED61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CD4FEB-5760-420F-9EBA-A0778528E497}" type="pres">
      <dgm:prSet presAssocID="{D699F6BC-E861-4922-A2B6-C45D6EC5ED61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1B4CAF0-F034-43B7-8067-68DB135F97E8}" srcId="{224FD70E-7D6D-4272-804C-1BDE0C485F33}" destId="{2F6FCE3C-AFC8-48E7-86BD-E8F002F419F8}" srcOrd="0" destOrd="0" parTransId="{90873F2F-7D69-44D6-87C3-9586A8542B3A}" sibTransId="{82638524-BE8E-410E-96BF-0DEE3FF42D31}"/>
    <dgm:cxn modelId="{D5C9A71E-E36D-4104-B77A-CDAFC895DD3F}" type="presOf" srcId="{63277665-9554-45F5-835E-E30AEA95996C}" destId="{9CCD4FEB-5760-420F-9EBA-A0778528E497}" srcOrd="0" destOrd="1" presId="urn:microsoft.com/office/officeart/2005/8/layout/radial2"/>
    <dgm:cxn modelId="{A2503FF3-FF31-479A-AE0F-426BD8B9C758}" type="presOf" srcId="{77AD4C79-C65D-433E-ADBF-F28522A94ED6}" destId="{ED2FCCFE-32EA-43A5-9CFB-C0237C46A33C}" srcOrd="0" destOrd="1" presId="urn:microsoft.com/office/officeart/2005/8/layout/radial2"/>
    <dgm:cxn modelId="{6B54463C-9E03-443A-9139-31855E41DDFE}" srcId="{2F6FCE3C-AFC8-48E7-86BD-E8F002F419F8}" destId="{72888EF0-A968-49CC-B239-9477C6B58D83}" srcOrd="0" destOrd="0" parTransId="{1A660816-FC0E-4C41-8CB3-5DFE737D448C}" sibTransId="{4866C453-8B6C-4B87-8A53-27781F51825B}"/>
    <dgm:cxn modelId="{52E2A558-DD7F-4096-B91E-97729EA20778}" type="presOf" srcId="{49526100-A1F2-4219-B31E-EB545A138A88}" destId="{78F906E5-133C-4E9F-B035-FBBA4EDE4CB8}" srcOrd="0" destOrd="0" presId="urn:microsoft.com/office/officeart/2005/8/layout/radial2"/>
    <dgm:cxn modelId="{8665B3AE-CA7C-4556-A5A2-0FEBA15D482B}" type="presOf" srcId="{627C5CFB-3B3D-4973-8734-B99317186118}" destId="{8E14FC65-69E1-49ED-BAC3-F0116852B373}" srcOrd="0" destOrd="1" presId="urn:microsoft.com/office/officeart/2005/8/layout/radial2"/>
    <dgm:cxn modelId="{7E5EFB9D-6365-4778-95D2-591A556EF5E1}" type="presOf" srcId="{72888EF0-A968-49CC-B239-9477C6B58D83}" destId="{8E14FC65-69E1-49ED-BAC3-F0116852B373}" srcOrd="0" destOrd="0" presId="urn:microsoft.com/office/officeart/2005/8/layout/radial2"/>
    <dgm:cxn modelId="{4292A5CA-FC9E-4241-9696-4BEA5C0383BB}" srcId="{C2908F9A-0700-4DF3-B0B4-C7B684162888}" destId="{77AD4C79-C65D-433E-ADBF-F28522A94ED6}" srcOrd="1" destOrd="0" parTransId="{53B2EBA4-FA65-4EFF-B629-C3E580A4B0F9}" sibTransId="{4010031C-213C-4268-9E9C-6298EF1821D6}"/>
    <dgm:cxn modelId="{584951C9-3336-41A5-B7EB-8887B719B587}" type="presOf" srcId="{50745199-B1EA-4BB2-8028-800E303436EF}" destId="{9CCD4FEB-5760-420F-9EBA-A0778528E497}" srcOrd="0" destOrd="0" presId="urn:microsoft.com/office/officeart/2005/8/layout/radial2"/>
    <dgm:cxn modelId="{3D67CC1C-4CE4-42E2-9194-E108125F6E7A}" type="presOf" srcId="{224FD70E-7D6D-4272-804C-1BDE0C485F33}" destId="{E500E0D6-A44C-4756-BE07-07E1C9D860CC}" srcOrd="0" destOrd="0" presId="urn:microsoft.com/office/officeart/2005/8/layout/radial2"/>
    <dgm:cxn modelId="{1A2B67B1-DFFC-4CB7-BCD1-BF0DF09A5B15}" type="presOf" srcId="{00F8F99E-9D42-46E0-9073-71C378BC4006}" destId="{09ABA7A4-D5ED-40FA-98D1-8BE3C2EC4AF7}" srcOrd="0" destOrd="0" presId="urn:microsoft.com/office/officeart/2005/8/layout/radial2"/>
    <dgm:cxn modelId="{C1DD0FF0-D385-4D2E-99DD-CDB1EE817CC3}" srcId="{C2908F9A-0700-4DF3-B0B4-C7B684162888}" destId="{4A3074AB-9E21-4DDD-9868-62000A085820}" srcOrd="0" destOrd="0" parTransId="{20DA18DA-2E13-49B1-A4E9-755F2131ED62}" sibTransId="{91267DA0-3E17-4C08-9415-B6AE30BA2D8F}"/>
    <dgm:cxn modelId="{F3772D77-0528-4C9F-947F-BA845DEB2D1F}" srcId="{224FD70E-7D6D-4272-804C-1BDE0C485F33}" destId="{D699F6BC-E861-4922-A2B6-C45D6EC5ED61}" srcOrd="2" destOrd="0" parTransId="{49526100-A1F2-4219-B31E-EB545A138A88}" sibTransId="{9554ADB7-CCED-432C-81A9-E4E3588B1215}"/>
    <dgm:cxn modelId="{27EF133F-6F6B-4265-9341-663F0AFAEDB9}" type="presOf" srcId="{C2908F9A-0700-4DF3-B0B4-C7B684162888}" destId="{C0291923-6E69-48C4-B679-66E743AE9708}" srcOrd="0" destOrd="0" presId="urn:microsoft.com/office/officeart/2005/8/layout/radial2"/>
    <dgm:cxn modelId="{8FFCD0BE-0305-4313-AB6D-F6E73F0B1C06}" type="presOf" srcId="{90873F2F-7D69-44D6-87C3-9586A8542B3A}" destId="{5E0905D3-644A-4304-B834-D30704CFA991}" srcOrd="0" destOrd="0" presId="urn:microsoft.com/office/officeart/2005/8/layout/radial2"/>
    <dgm:cxn modelId="{10483004-1465-4374-976E-A3B8ED0B2ABB}" type="presOf" srcId="{2F6FCE3C-AFC8-48E7-86BD-E8F002F419F8}" destId="{0F9344E2-8D5B-4230-A088-DBADEBE706B6}" srcOrd="0" destOrd="0" presId="urn:microsoft.com/office/officeart/2005/8/layout/radial2"/>
    <dgm:cxn modelId="{014A74E4-D35E-49FA-B29F-C1E5659E01FD}" srcId="{2F6FCE3C-AFC8-48E7-86BD-E8F002F419F8}" destId="{627C5CFB-3B3D-4973-8734-B99317186118}" srcOrd="1" destOrd="0" parTransId="{68F873E9-68AD-4A43-97F9-0C3E37CCF900}" sibTransId="{C2070620-74A1-4110-8E96-A33CF328CB0B}"/>
    <dgm:cxn modelId="{55C70CC0-FBB0-4972-ABBE-6537E75FD22E}" type="presOf" srcId="{D699F6BC-E861-4922-A2B6-C45D6EC5ED61}" destId="{FAFF0182-8E7A-4FFD-8474-982A46B8F469}" srcOrd="0" destOrd="0" presId="urn:microsoft.com/office/officeart/2005/8/layout/radial2"/>
    <dgm:cxn modelId="{5FFA7948-4BCD-4C91-B1C3-435C4D39F7C7}" srcId="{224FD70E-7D6D-4272-804C-1BDE0C485F33}" destId="{C2908F9A-0700-4DF3-B0B4-C7B684162888}" srcOrd="1" destOrd="0" parTransId="{00F8F99E-9D42-46E0-9073-71C378BC4006}" sibTransId="{3ACF9514-EA26-4951-B74C-7FF2618AA73D}"/>
    <dgm:cxn modelId="{A52E3D2B-8216-4B8F-BA3F-98900FD99C95}" srcId="{D699F6BC-E861-4922-A2B6-C45D6EC5ED61}" destId="{50745199-B1EA-4BB2-8028-800E303436EF}" srcOrd="0" destOrd="0" parTransId="{C55A109E-D5BE-4068-859C-FF075746879E}" sibTransId="{C2642385-4DE0-4051-A2CD-CF8550DD152B}"/>
    <dgm:cxn modelId="{7A7545FD-6E95-47F9-8933-9367F010DF73}" type="presOf" srcId="{4A3074AB-9E21-4DDD-9868-62000A085820}" destId="{ED2FCCFE-32EA-43A5-9CFB-C0237C46A33C}" srcOrd="0" destOrd="0" presId="urn:microsoft.com/office/officeart/2005/8/layout/radial2"/>
    <dgm:cxn modelId="{24C0149E-5F1F-427E-A0FD-EE5DBCC8948B}" srcId="{D699F6BC-E861-4922-A2B6-C45D6EC5ED61}" destId="{63277665-9554-45F5-835E-E30AEA95996C}" srcOrd="1" destOrd="0" parTransId="{D54B24FA-356C-4FEC-930F-90D1E2D358B7}" sibTransId="{ECDBB860-DD8A-4C96-860B-5597E4B5F7E4}"/>
    <dgm:cxn modelId="{113456C9-986F-4810-8426-949D9A5F72D3}" type="presParOf" srcId="{E500E0D6-A44C-4756-BE07-07E1C9D860CC}" destId="{706348AA-6B1E-4B39-9E4E-3BCB9E7606F1}" srcOrd="0" destOrd="0" presId="urn:microsoft.com/office/officeart/2005/8/layout/radial2"/>
    <dgm:cxn modelId="{0E58C0A4-B4D1-433D-8710-AA4E9D033683}" type="presParOf" srcId="{706348AA-6B1E-4B39-9E4E-3BCB9E7606F1}" destId="{625C6D42-C1B4-4156-B601-89B62C431C80}" srcOrd="0" destOrd="0" presId="urn:microsoft.com/office/officeart/2005/8/layout/radial2"/>
    <dgm:cxn modelId="{2C340C59-08A7-44F7-9003-FCAA2693AAF8}" type="presParOf" srcId="{625C6D42-C1B4-4156-B601-89B62C431C80}" destId="{E553782C-E415-4C16-89A3-565A2D05836A}" srcOrd="0" destOrd="0" presId="urn:microsoft.com/office/officeart/2005/8/layout/radial2"/>
    <dgm:cxn modelId="{23E49AFB-1F8D-4047-A5A7-DAAA24908D78}" type="presParOf" srcId="{625C6D42-C1B4-4156-B601-89B62C431C80}" destId="{120FD4BA-02B7-4972-A6CE-4B7165998F91}" srcOrd="1" destOrd="0" presId="urn:microsoft.com/office/officeart/2005/8/layout/radial2"/>
    <dgm:cxn modelId="{9DE4C7A1-9654-4399-BE35-4DF7090BEEB1}" type="presParOf" srcId="{706348AA-6B1E-4B39-9E4E-3BCB9E7606F1}" destId="{5E0905D3-644A-4304-B834-D30704CFA991}" srcOrd="1" destOrd="0" presId="urn:microsoft.com/office/officeart/2005/8/layout/radial2"/>
    <dgm:cxn modelId="{572561F0-8E96-48D7-B8EA-16DA1559E4DB}" type="presParOf" srcId="{706348AA-6B1E-4B39-9E4E-3BCB9E7606F1}" destId="{057AD0A8-F7DC-44AE-9169-670407BDE047}" srcOrd="2" destOrd="0" presId="urn:microsoft.com/office/officeart/2005/8/layout/radial2"/>
    <dgm:cxn modelId="{49A87469-A03E-4B72-8B68-4601243A3D94}" type="presParOf" srcId="{057AD0A8-F7DC-44AE-9169-670407BDE047}" destId="{0F9344E2-8D5B-4230-A088-DBADEBE706B6}" srcOrd="0" destOrd="0" presId="urn:microsoft.com/office/officeart/2005/8/layout/radial2"/>
    <dgm:cxn modelId="{C1FAC402-9D98-49E1-8F60-25BA7DAE7B9F}" type="presParOf" srcId="{057AD0A8-F7DC-44AE-9169-670407BDE047}" destId="{8E14FC65-69E1-49ED-BAC3-F0116852B373}" srcOrd="1" destOrd="0" presId="urn:microsoft.com/office/officeart/2005/8/layout/radial2"/>
    <dgm:cxn modelId="{0261A5C6-7583-4130-ACD1-6CA7BE8E6D44}" type="presParOf" srcId="{706348AA-6B1E-4B39-9E4E-3BCB9E7606F1}" destId="{09ABA7A4-D5ED-40FA-98D1-8BE3C2EC4AF7}" srcOrd="3" destOrd="0" presId="urn:microsoft.com/office/officeart/2005/8/layout/radial2"/>
    <dgm:cxn modelId="{FB005F0E-A5C7-4C73-8EE5-D0B9282BCAC2}" type="presParOf" srcId="{706348AA-6B1E-4B39-9E4E-3BCB9E7606F1}" destId="{5108486D-5319-4A4D-ACB3-54995B3E0149}" srcOrd="4" destOrd="0" presId="urn:microsoft.com/office/officeart/2005/8/layout/radial2"/>
    <dgm:cxn modelId="{05DF7302-0F22-4F59-A93C-E18F45AD8AA9}" type="presParOf" srcId="{5108486D-5319-4A4D-ACB3-54995B3E0149}" destId="{C0291923-6E69-48C4-B679-66E743AE9708}" srcOrd="0" destOrd="0" presId="urn:microsoft.com/office/officeart/2005/8/layout/radial2"/>
    <dgm:cxn modelId="{DB0B299E-9268-4881-9A45-DA8248A15153}" type="presParOf" srcId="{5108486D-5319-4A4D-ACB3-54995B3E0149}" destId="{ED2FCCFE-32EA-43A5-9CFB-C0237C46A33C}" srcOrd="1" destOrd="0" presId="urn:microsoft.com/office/officeart/2005/8/layout/radial2"/>
    <dgm:cxn modelId="{84D5F641-069E-43B6-B243-8F7D4EF0B630}" type="presParOf" srcId="{706348AA-6B1E-4B39-9E4E-3BCB9E7606F1}" destId="{78F906E5-133C-4E9F-B035-FBBA4EDE4CB8}" srcOrd="5" destOrd="0" presId="urn:microsoft.com/office/officeart/2005/8/layout/radial2"/>
    <dgm:cxn modelId="{785FB1C4-27CB-4F9E-B244-7AF0187C00CA}" type="presParOf" srcId="{706348AA-6B1E-4B39-9E4E-3BCB9E7606F1}" destId="{AA35377C-F7A1-4DDB-B59A-1A957099B0AF}" srcOrd="6" destOrd="0" presId="urn:microsoft.com/office/officeart/2005/8/layout/radial2"/>
    <dgm:cxn modelId="{32DB68DC-B9BA-488E-9B7C-5BDDE52F7E39}" type="presParOf" srcId="{AA35377C-F7A1-4DDB-B59A-1A957099B0AF}" destId="{FAFF0182-8E7A-4FFD-8474-982A46B8F469}" srcOrd="0" destOrd="0" presId="urn:microsoft.com/office/officeart/2005/8/layout/radial2"/>
    <dgm:cxn modelId="{821A247A-D453-4B7F-B3B2-E17F5AF01C36}" type="presParOf" srcId="{AA35377C-F7A1-4DDB-B59A-1A957099B0AF}" destId="{9CCD4FEB-5760-420F-9EBA-A0778528E497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07AD5B-C774-429D-92FD-75F1717B9388}">
      <dsp:nvSpPr>
        <dsp:cNvPr id="0" name=""/>
        <dsp:cNvSpPr/>
      </dsp:nvSpPr>
      <dsp:spPr>
        <a:xfrm>
          <a:off x="1918" y="0"/>
          <a:ext cx="2011188" cy="452596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kern="1200" smtClean="0"/>
            <a:t>雙手肥皂清潔，搓洗</a:t>
          </a:r>
          <a:r>
            <a:rPr lang="en-US" sz="2800" kern="1200" smtClean="0"/>
            <a:t>40~60</a:t>
          </a:r>
          <a:r>
            <a:rPr lang="zh-TW" sz="2800" kern="1200" smtClean="0"/>
            <a:t>秒</a:t>
          </a:r>
          <a:endParaRPr lang="zh-TW" sz="2800" kern="1200"/>
        </a:p>
      </dsp:txBody>
      <dsp:txXfrm>
        <a:off x="1918" y="1810385"/>
        <a:ext cx="2011188" cy="1810385"/>
      </dsp:txXfrm>
    </dsp:sp>
    <dsp:sp modelId="{9B026454-6A5C-4DD2-87BA-BCAA7CC097A2}">
      <dsp:nvSpPr>
        <dsp:cNvPr id="0" name=""/>
        <dsp:cNvSpPr/>
      </dsp:nvSpPr>
      <dsp:spPr>
        <a:xfrm>
          <a:off x="253940" y="271557"/>
          <a:ext cx="1507145" cy="150714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A7AE7E-9CF3-4199-B3AA-39EA68BC8D4C}">
      <dsp:nvSpPr>
        <dsp:cNvPr id="0" name=""/>
        <dsp:cNvSpPr/>
      </dsp:nvSpPr>
      <dsp:spPr>
        <a:xfrm>
          <a:off x="2073443" y="0"/>
          <a:ext cx="2011188" cy="4525963"/>
        </a:xfrm>
        <a:prstGeom prst="roundRect">
          <a:avLst>
            <a:gd name="adj" fmla="val 1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kern="1200" smtClean="0"/>
            <a:t>口罩要遮住口鼻、蓋住下巴  </a:t>
          </a:r>
          <a:endParaRPr lang="zh-TW" sz="2800" kern="1200"/>
        </a:p>
      </dsp:txBody>
      <dsp:txXfrm>
        <a:off x="2073443" y="1810385"/>
        <a:ext cx="2011188" cy="1810385"/>
      </dsp:txXfrm>
    </dsp:sp>
    <dsp:sp modelId="{6E2F5970-40F3-4592-A0CC-56486EDD857F}">
      <dsp:nvSpPr>
        <dsp:cNvPr id="0" name=""/>
        <dsp:cNvSpPr/>
      </dsp:nvSpPr>
      <dsp:spPr>
        <a:xfrm>
          <a:off x="2325464" y="271557"/>
          <a:ext cx="1507145" cy="150714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B07710-B7F8-4F9B-8B7E-66D145F78CD2}">
      <dsp:nvSpPr>
        <dsp:cNvPr id="0" name=""/>
        <dsp:cNvSpPr/>
      </dsp:nvSpPr>
      <dsp:spPr>
        <a:xfrm>
          <a:off x="4144967" y="0"/>
          <a:ext cx="2011188" cy="4525963"/>
        </a:xfrm>
        <a:prstGeom prst="roundRect">
          <a:avLst>
            <a:gd name="adj" fmla="val 1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kern="1200" smtClean="0"/>
            <a:t>噴</a:t>
          </a:r>
          <a:r>
            <a:rPr lang="en-US" sz="2800" kern="1200" smtClean="0"/>
            <a:t>75%</a:t>
          </a:r>
          <a:r>
            <a:rPr lang="zh-TW" sz="2800" kern="1200" smtClean="0"/>
            <a:t>酒精搓洗雙手</a:t>
          </a:r>
          <a:r>
            <a:rPr lang="en-US" sz="2800" kern="1200" smtClean="0"/>
            <a:t>20-30</a:t>
          </a:r>
          <a:r>
            <a:rPr lang="zh-TW" sz="2800" kern="1200" smtClean="0"/>
            <a:t>秒</a:t>
          </a:r>
          <a:endParaRPr lang="zh-TW" sz="2800" kern="1200"/>
        </a:p>
      </dsp:txBody>
      <dsp:txXfrm>
        <a:off x="4144967" y="1810385"/>
        <a:ext cx="2011188" cy="1810385"/>
      </dsp:txXfrm>
    </dsp:sp>
    <dsp:sp modelId="{50973FC6-A8EE-4671-A7B6-11005AFD3FC1}">
      <dsp:nvSpPr>
        <dsp:cNvPr id="0" name=""/>
        <dsp:cNvSpPr/>
      </dsp:nvSpPr>
      <dsp:spPr>
        <a:xfrm>
          <a:off x="4474833" y="316636"/>
          <a:ext cx="1507145" cy="150714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23B7E6-BC0B-45AD-9D4D-C0A334D60E95}">
      <dsp:nvSpPr>
        <dsp:cNvPr id="0" name=""/>
        <dsp:cNvSpPr/>
      </dsp:nvSpPr>
      <dsp:spPr>
        <a:xfrm>
          <a:off x="6216492" y="0"/>
          <a:ext cx="2011188" cy="4525963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kern="1200" smtClean="0"/>
            <a:t>有發燒、呼吸道症狀速就醫</a:t>
          </a:r>
          <a:endParaRPr lang="zh-TW" sz="2800" kern="1200"/>
        </a:p>
      </dsp:txBody>
      <dsp:txXfrm>
        <a:off x="6216492" y="1810385"/>
        <a:ext cx="2011188" cy="1810385"/>
      </dsp:txXfrm>
    </dsp:sp>
    <dsp:sp modelId="{EC36381C-BD85-4242-8A9A-C94FF4629DC1}">
      <dsp:nvSpPr>
        <dsp:cNvPr id="0" name=""/>
        <dsp:cNvSpPr/>
      </dsp:nvSpPr>
      <dsp:spPr>
        <a:xfrm>
          <a:off x="6468513" y="271557"/>
          <a:ext cx="1507145" cy="1507145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6EB3C1-CA8A-41A6-BF08-3DA20F1F5B29}">
      <dsp:nvSpPr>
        <dsp:cNvPr id="0" name=""/>
        <dsp:cNvSpPr/>
      </dsp:nvSpPr>
      <dsp:spPr>
        <a:xfrm>
          <a:off x="329183" y="3620770"/>
          <a:ext cx="7571232" cy="678894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D2C8C9-9063-43B8-A7E4-0190C872F33C}">
      <dsp:nvSpPr>
        <dsp:cNvPr id="0" name=""/>
        <dsp:cNvSpPr/>
      </dsp:nvSpPr>
      <dsp:spPr>
        <a:xfrm>
          <a:off x="5925" y="1280147"/>
          <a:ext cx="2866518" cy="2428783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E470223-C206-4650-829A-503E5A6F228D}">
      <dsp:nvSpPr>
        <dsp:cNvPr id="0" name=""/>
        <dsp:cNvSpPr/>
      </dsp:nvSpPr>
      <dsp:spPr>
        <a:xfrm>
          <a:off x="2490729" y="1620027"/>
          <a:ext cx="1359261" cy="14147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500" kern="1200" smtClean="0"/>
            <a:t>大約</a:t>
          </a:r>
          <a:r>
            <a:rPr lang="en-US" sz="2500" kern="1200" smtClean="0"/>
            <a:t>3</a:t>
          </a:r>
          <a:r>
            <a:rPr lang="zh-TW" sz="2500" kern="1200" smtClean="0"/>
            <a:t>個步伐</a:t>
          </a:r>
          <a:endParaRPr lang="zh-TW" sz="2500" kern="1200"/>
        </a:p>
      </dsp:txBody>
      <dsp:txXfrm>
        <a:off x="2530540" y="1659838"/>
        <a:ext cx="1279639" cy="1335100"/>
      </dsp:txXfrm>
    </dsp:sp>
    <dsp:sp modelId="{E85C9BEE-6CFF-44FB-95C5-B39D6A43850F}">
      <dsp:nvSpPr>
        <dsp:cNvPr id="0" name=""/>
        <dsp:cNvSpPr/>
      </dsp:nvSpPr>
      <dsp:spPr>
        <a:xfrm>
          <a:off x="5925" y="817031"/>
          <a:ext cx="2866518" cy="418227"/>
        </a:xfrm>
        <a:prstGeom prst="rect">
          <a:avLst/>
        </a:prstGeom>
        <a:gradFill rotWithShape="0">
          <a:gsLst>
            <a:gs pos="0">
              <a:schemeClr val="accent3">
                <a:lumMod val="50000"/>
              </a:schemeClr>
            </a:gs>
            <a:gs pos="80000">
              <a:schemeClr val="accent6">
                <a:lumMod val="20000"/>
                <a:lumOff val="80000"/>
              </a:schemeClr>
            </a:gs>
            <a:gs pos="99843">
              <a:schemeClr val="accent2">
                <a:lumMod val="75000"/>
              </a:schemeClr>
            </a:gs>
            <a:gs pos="99687">
              <a:srgbClr val="634D7D"/>
            </a:gs>
            <a:gs pos="99375">
              <a:srgbClr val="654F7E"/>
            </a:gs>
            <a:gs pos="98750">
              <a:srgbClr val="6A5481"/>
            </a:gs>
            <a:gs pos="97500">
              <a:srgbClr val="745E87"/>
            </a:gs>
            <a:gs pos="95000">
              <a:srgbClr val="887293"/>
            </a:gs>
            <a:gs pos="90000">
              <a:srgbClr val="AF9AAB"/>
            </a:gs>
            <a:gs pos="100000">
              <a:schemeClr val="accent4">
                <a:lumMod val="7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800" kern="1200" dirty="0" smtClean="0"/>
            <a:t>室外至少</a:t>
          </a:r>
          <a:r>
            <a:rPr lang="en-US" sz="1800" kern="1200" dirty="0" smtClean="0"/>
            <a:t>1</a:t>
          </a:r>
          <a:r>
            <a:rPr lang="zh-TW" sz="1800" kern="1200" dirty="0" smtClean="0"/>
            <a:t>公尺</a:t>
          </a:r>
          <a:endParaRPr lang="zh-TW" sz="1800" kern="1200" dirty="0"/>
        </a:p>
      </dsp:txBody>
      <dsp:txXfrm>
        <a:off x="5925" y="817031"/>
        <a:ext cx="2866518" cy="418227"/>
      </dsp:txXfrm>
    </dsp:sp>
    <dsp:sp modelId="{5D7FD107-09B2-41B3-A35E-3CDE7FB3F477}">
      <dsp:nvSpPr>
        <dsp:cNvPr id="0" name=""/>
        <dsp:cNvSpPr/>
      </dsp:nvSpPr>
      <dsp:spPr>
        <a:xfrm>
          <a:off x="4379609" y="1280147"/>
          <a:ext cx="2866518" cy="2428783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0B8E2B0-65C6-4E8F-8354-7CADB200FB38}">
      <dsp:nvSpPr>
        <dsp:cNvPr id="0" name=""/>
        <dsp:cNvSpPr/>
      </dsp:nvSpPr>
      <dsp:spPr>
        <a:xfrm>
          <a:off x="6864412" y="1620027"/>
          <a:ext cx="1359261" cy="14147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500" kern="1200" smtClean="0"/>
            <a:t>大約手臂的兩倍長</a:t>
          </a:r>
          <a:endParaRPr lang="zh-TW" sz="2500" kern="1200"/>
        </a:p>
      </dsp:txBody>
      <dsp:txXfrm>
        <a:off x="6904223" y="1659838"/>
        <a:ext cx="1279639" cy="1335100"/>
      </dsp:txXfrm>
    </dsp:sp>
    <dsp:sp modelId="{73CE1168-2D71-45CD-9234-2CE1A0DE92CA}">
      <dsp:nvSpPr>
        <dsp:cNvPr id="0" name=""/>
        <dsp:cNvSpPr/>
      </dsp:nvSpPr>
      <dsp:spPr>
        <a:xfrm>
          <a:off x="4379609" y="817031"/>
          <a:ext cx="2866518" cy="418227"/>
        </a:xfrm>
        <a:prstGeom prst="rect">
          <a:avLst/>
        </a:prstGeom>
        <a:gradFill rotWithShape="0">
          <a:gsLst>
            <a:gs pos="0">
              <a:schemeClr val="bg2">
                <a:lumMod val="90000"/>
              </a:schemeClr>
            </a:gs>
            <a:gs pos="89000">
              <a:schemeClr val="accent2">
                <a:lumMod val="60000"/>
                <a:lumOff val="40000"/>
              </a:schemeClr>
            </a:gs>
            <a:gs pos="100000">
              <a:schemeClr val="accent3">
                <a:lumMod val="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800" kern="1200" dirty="0" smtClean="0"/>
            <a:t>室內至少</a:t>
          </a:r>
          <a:r>
            <a:rPr lang="en-US" sz="1800" kern="1200" dirty="0" smtClean="0"/>
            <a:t>1.5</a:t>
          </a:r>
          <a:r>
            <a:rPr lang="zh-TW" sz="1800" kern="1200" dirty="0" smtClean="0"/>
            <a:t>公尺</a:t>
          </a:r>
          <a:endParaRPr lang="zh-TW" sz="1800" kern="1200" dirty="0"/>
        </a:p>
      </dsp:txBody>
      <dsp:txXfrm>
        <a:off x="4379609" y="817031"/>
        <a:ext cx="2866518" cy="4182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906E5-133C-4E9F-B035-FBBA4EDE4CB8}">
      <dsp:nvSpPr>
        <dsp:cNvPr id="0" name=""/>
        <dsp:cNvSpPr/>
      </dsp:nvSpPr>
      <dsp:spPr>
        <a:xfrm rot="2562158">
          <a:off x="2871322" y="3173733"/>
          <a:ext cx="685188" cy="47548"/>
        </a:xfrm>
        <a:custGeom>
          <a:avLst/>
          <a:gdLst/>
          <a:ahLst/>
          <a:cxnLst/>
          <a:rect l="0" t="0" r="0" b="0"/>
          <a:pathLst>
            <a:path>
              <a:moveTo>
                <a:pt x="0" y="23774"/>
              </a:moveTo>
              <a:lnTo>
                <a:pt x="685188" y="2377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ABA7A4-D5ED-40FA-98D1-8BE3C2EC4AF7}">
      <dsp:nvSpPr>
        <dsp:cNvPr id="0" name=""/>
        <dsp:cNvSpPr/>
      </dsp:nvSpPr>
      <dsp:spPr>
        <a:xfrm>
          <a:off x="2962150" y="2239207"/>
          <a:ext cx="761807" cy="47548"/>
        </a:xfrm>
        <a:custGeom>
          <a:avLst/>
          <a:gdLst/>
          <a:ahLst/>
          <a:cxnLst/>
          <a:rect l="0" t="0" r="0" b="0"/>
          <a:pathLst>
            <a:path>
              <a:moveTo>
                <a:pt x="0" y="23774"/>
              </a:moveTo>
              <a:lnTo>
                <a:pt x="761807" y="2377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0905D3-644A-4304-B834-D30704CFA991}">
      <dsp:nvSpPr>
        <dsp:cNvPr id="0" name=""/>
        <dsp:cNvSpPr/>
      </dsp:nvSpPr>
      <dsp:spPr>
        <a:xfrm rot="19037842">
          <a:off x="2871322" y="1304680"/>
          <a:ext cx="685188" cy="47548"/>
        </a:xfrm>
        <a:custGeom>
          <a:avLst/>
          <a:gdLst/>
          <a:ahLst/>
          <a:cxnLst/>
          <a:rect l="0" t="0" r="0" b="0"/>
          <a:pathLst>
            <a:path>
              <a:moveTo>
                <a:pt x="0" y="23774"/>
              </a:moveTo>
              <a:lnTo>
                <a:pt x="685188" y="2377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0FD4BA-02B7-4972-A6CE-4B7165998F91}">
      <dsp:nvSpPr>
        <dsp:cNvPr id="0" name=""/>
        <dsp:cNvSpPr/>
      </dsp:nvSpPr>
      <dsp:spPr>
        <a:xfrm>
          <a:off x="1114307" y="1176015"/>
          <a:ext cx="2173932" cy="217393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9344E2-8D5B-4230-A088-DBADEBE706B6}">
      <dsp:nvSpPr>
        <dsp:cNvPr id="0" name=""/>
        <dsp:cNvSpPr/>
      </dsp:nvSpPr>
      <dsp:spPr>
        <a:xfrm>
          <a:off x="3292780" y="1626"/>
          <a:ext cx="1304359" cy="1304359"/>
        </a:xfrm>
        <a:prstGeom prst="ellipse">
          <a:avLst/>
        </a:prstGeom>
        <a:gradFill rotWithShape="0">
          <a:gsLst>
            <a:gs pos="15000">
              <a:srgbClr val="FF0000"/>
            </a:gs>
            <a:gs pos="31000">
              <a:srgbClr val="FFC000"/>
            </a:gs>
            <a:gs pos="77000">
              <a:srgbClr val="00B0F0"/>
            </a:gs>
            <a:gs pos="91000">
              <a:srgbClr val="0070C0"/>
            </a:gs>
            <a:gs pos="100000">
              <a:srgbClr val="7030A0"/>
            </a:gs>
            <a:gs pos="62000">
              <a:srgbClr val="00B050"/>
            </a:gs>
            <a:gs pos="46000">
              <a:srgbClr val="FFFF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300" kern="1200" dirty="0" smtClean="0"/>
            <a:t>衛福部疾管署</a:t>
          </a:r>
          <a:endParaRPr lang="zh-TW" sz="2300" kern="1200" dirty="0"/>
        </a:p>
      </dsp:txBody>
      <dsp:txXfrm>
        <a:off x="3483799" y="192645"/>
        <a:ext cx="922321" cy="922321"/>
      </dsp:txXfrm>
    </dsp:sp>
    <dsp:sp modelId="{8E14FC65-69E1-49ED-BAC3-F0116852B373}">
      <dsp:nvSpPr>
        <dsp:cNvPr id="0" name=""/>
        <dsp:cNvSpPr/>
      </dsp:nvSpPr>
      <dsp:spPr>
        <a:xfrm>
          <a:off x="4727575" y="1626"/>
          <a:ext cx="1956539" cy="1304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000" kern="1200" smtClean="0"/>
            <a:t>掌握最新疫情</a:t>
          </a:r>
          <a:endParaRPr lang="zh-TW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000" kern="1200" smtClean="0"/>
            <a:t>了解防疫議題</a:t>
          </a:r>
          <a:endParaRPr lang="zh-TW" sz="2000" kern="1200"/>
        </a:p>
      </dsp:txBody>
      <dsp:txXfrm>
        <a:off x="4727575" y="1626"/>
        <a:ext cx="1956539" cy="1304359"/>
      </dsp:txXfrm>
    </dsp:sp>
    <dsp:sp modelId="{C0291923-6E69-48C4-B679-66E743AE9708}">
      <dsp:nvSpPr>
        <dsp:cNvPr id="0" name=""/>
        <dsp:cNvSpPr/>
      </dsp:nvSpPr>
      <dsp:spPr>
        <a:xfrm>
          <a:off x="3723957" y="1610801"/>
          <a:ext cx="1304359" cy="1304359"/>
        </a:xfrm>
        <a:prstGeom prst="ellipse">
          <a:avLst/>
        </a:prstGeom>
        <a:gradFill rotWithShape="0">
          <a:gsLst>
            <a:gs pos="0">
              <a:schemeClr val="tx2">
                <a:lumMod val="60000"/>
                <a:lumOff val="40000"/>
              </a:schemeClr>
            </a:gs>
            <a:gs pos="84000">
              <a:srgbClr val="FF0000"/>
            </a:gs>
            <a:gs pos="92000">
              <a:srgbClr val="FFC000"/>
            </a:gs>
            <a:gs pos="99000">
              <a:srgbClr val="FFFF00"/>
            </a:gs>
            <a:gs pos="71000">
              <a:srgbClr val="00B0F0"/>
            </a:gs>
            <a:gs pos="43127">
              <a:schemeClr val="accent3">
                <a:lumMod val="75000"/>
              </a:schemeClr>
            </a:gs>
            <a:gs pos="17000">
              <a:schemeClr val="accent4">
                <a:lumMod val="60000"/>
                <a:lumOff val="40000"/>
              </a:schemeClr>
            </a:gs>
            <a:gs pos="54500">
              <a:schemeClr val="accent4">
                <a:lumMod val="50000"/>
              </a:schemeClr>
            </a:gs>
            <a:gs pos="29000">
              <a:schemeClr val="accent6">
                <a:lumMod val="60000"/>
                <a:lumOff val="4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300" kern="1200" dirty="0" smtClean="0"/>
            <a:t>防疫小測驗</a:t>
          </a:r>
          <a:endParaRPr lang="zh-TW" sz="2300" kern="1200" dirty="0"/>
        </a:p>
      </dsp:txBody>
      <dsp:txXfrm>
        <a:off x="3914976" y="1801820"/>
        <a:ext cx="922321" cy="922321"/>
      </dsp:txXfrm>
    </dsp:sp>
    <dsp:sp modelId="{ED2FCCFE-32EA-43A5-9CFB-C0237C46A33C}">
      <dsp:nvSpPr>
        <dsp:cNvPr id="0" name=""/>
        <dsp:cNvSpPr/>
      </dsp:nvSpPr>
      <dsp:spPr>
        <a:xfrm>
          <a:off x="5158753" y="1610801"/>
          <a:ext cx="1956539" cy="1304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000" kern="1200" dirty="0" smtClean="0"/>
            <a:t>你的防疫觀念正確嗎？</a:t>
          </a:r>
          <a:endParaRPr lang="zh-TW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000" kern="1200" smtClean="0"/>
            <a:t>擊敗新冠病毒，健康久久！</a:t>
          </a:r>
          <a:endParaRPr lang="zh-TW" sz="2000" kern="1200"/>
        </a:p>
      </dsp:txBody>
      <dsp:txXfrm>
        <a:off x="5158753" y="1610801"/>
        <a:ext cx="1956539" cy="1304359"/>
      </dsp:txXfrm>
    </dsp:sp>
    <dsp:sp modelId="{FAFF0182-8E7A-4FFD-8474-982A46B8F469}">
      <dsp:nvSpPr>
        <dsp:cNvPr id="0" name=""/>
        <dsp:cNvSpPr/>
      </dsp:nvSpPr>
      <dsp:spPr>
        <a:xfrm>
          <a:off x="3292780" y="3219977"/>
          <a:ext cx="1304359" cy="1304359"/>
        </a:xfrm>
        <a:prstGeom prst="ellipse">
          <a:avLst/>
        </a:prstGeom>
        <a:gradFill rotWithShape="0">
          <a:gsLst>
            <a:gs pos="0">
              <a:srgbClr val="FF0000"/>
            </a:gs>
            <a:gs pos="55000">
              <a:srgbClr val="FFFF00"/>
            </a:gs>
            <a:gs pos="100000">
              <a:srgbClr val="00B0F0"/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/>
            <a:t>防疫影片</a:t>
          </a:r>
          <a:endParaRPr lang="zh-TW" altLang="en-US" sz="2300" kern="1200" dirty="0"/>
        </a:p>
      </dsp:txBody>
      <dsp:txXfrm>
        <a:off x="3483799" y="3410996"/>
        <a:ext cx="922321" cy="922321"/>
      </dsp:txXfrm>
    </dsp:sp>
    <dsp:sp modelId="{9CCD4FEB-5760-420F-9EBA-A0778528E497}">
      <dsp:nvSpPr>
        <dsp:cNvPr id="0" name=""/>
        <dsp:cNvSpPr/>
      </dsp:nvSpPr>
      <dsp:spPr>
        <a:xfrm>
          <a:off x="4727575" y="3219977"/>
          <a:ext cx="1956539" cy="1304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/>
            <a:t>觀賞防疫影片</a:t>
          </a:r>
          <a:endParaRPr lang="zh-TW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/>
            <a:t>照顧自己，愛護家人！</a:t>
          </a:r>
          <a:endParaRPr lang="zh-TW" altLang="en-US" sz="2000" kern="1200" dirty="0"/>
        </a:p>
      </dsp:txBody>
      <dsp:txXfrm>
        <a:off x="4727575" y="3219977"/>
        <a:ext cx="1956539" cy="13043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080120"/>
          </a:xfrm>
        </p:spPr>
        <p:txBody>
          <a:bodyPr>
            <a:normAutofit/>
          </a:bodyPr>
          <a:lstStyle>
            <a:lvl1pPr>
              <a:defRPr sz="4800">
                <a:solidFill>
                  <a:srgbClr val="FF0000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146037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5667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4015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5233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9464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996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8148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3366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236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66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2879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2557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00B050"/>
            </a:gs>
            <a:gs pos="75000">
              <a:srgbClr val="0090D8"/>
            </a:gs>
            <a:gs pos="100000">
              <a:schemeClr val="tx1">
                <a:lumMod val="95000"/>
                <a:lumOff val="5000"/>
              </a:schemeClr>
            </a:gs>
            <a:gs pos="88000">
              <a:srgbClr val="7030A0"/>
            </a:gs>
            <a:gs pos="64000">
              <a:srgbClr val="00B0F0"/>
            </a:gs>
            <a:gs pos="0">
              <a:schemeClr val="accent1">
                <a:lumMod val="5000"/>
                <a:lumOff val="95000"/>
              </a:schemeClr>
            </a:gs>
            <a:gs pos="25000">
              <a:srgbClr val="FF8000"/>
            </a:gs>
            <a:gs pos="13000">
              <a:srgbClr val="FF0000"/>
            </a:gs>
            <a:gs pos="38000">
              <a:srgbClr val="FFFF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E5219-52B6-44C6-9A5B-DA8E5DDB8E3F}" type="datetimeFigureOut">
              <a:rPr lang="zh-TW" altLang="en-US" smtClean="0"/>
              <a:t>2021/12/2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382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>
                <a:latin typeface="+mj-ea"/>
              </a:rPr>
              <a:t>防疫大作戰</a:t>
            </a:r>
            <a:endParaRPr lang="zh-TW" altLang="en-US" sz="4800" dirty="0">
              <a:latin typeface="+mj-ea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2800"/>
              <a:t>打擊新冠病毒，守護健康你我有責</a:t>
            </a:r>
            <a:endParaRPr lang="zh-TW" altLang="en-US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708920"/>
            <a:ext cx="4758889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1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">
        <p14:vortex dir="r"/>
        <p:sndAc>
          <p:stSnd>
            <p:snd r:embed="rId2" name="explode.wav"/>
          </p:stSnd>
        </p:sndAc>
      </p:transition>
    </mc:Choice>
    <mc:Fallback xmlns="">
      <p:transition spd="slow" advClick="0" advTm="100">
        <p:fade/>
        <p:sndAc>
          <p:stSnd>
            <p:snd r:embed="rId4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/>
              <a:t>新型冠狀病毒 防疫須知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104336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859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">
        <p15:prstTrans prst="crush"/>
        <p:sndAc>
          <p:stSnd>
            <p:snd r:embed="rId2" name="explode.wav"/>
          </p:stSnd>
        </p:sndAc>
      </p:transition>
    </mc:Choice>
    <mc:Fallback xmlns="">
      <p:transition spd="slow" advClick="0" advTm="100">
        <p:fade/>
        <p:sndAc>
          <p:stSnd>
            <p:snd r:embed="rId8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E85EF9-8D06-4DDD-ADF7-48EC8FA45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/>
              <a:t>保持社交距離</a:t>
            </a: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865955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02095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100">
        <p15:prstTrans prst="origami"/>
        <p:sndAc>
          <p:stSnd>
            <p:snd r:embed="rId2" name="explode.wav"/>
          </p:stSnd>
        </p:sndAc>
      </p:transition>
    </mc:Choice>
    <mc:Fallback xmlns="">
      <p:transition spd="slow" advClick="0" advTm="100">
        <p:fade/>
        <p:sndAc>
          <p:stSnd>
            <p:snd r:embed="rId8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879894-F36F-45E9-9FB4-D159194F7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/>
              <a:t>新型冠狀病毒 相關連結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342061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81227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">
        <p15:prstTrans prst="airplane"/>
        <p:sndAc>
          <p:stSnd>
            <p:snd r:embed="rId2" name="explode.wav"/>
          </p:stSnd>
        </p:sndAc>
      </p:transition>
    </mc:Choice>
    <mc:Fallback xmlns="">
      <p:transition spd="slow" advClick="0" advTm="100">
        <p:fade/>
        <p:sndAc>
          <p:stSnd>
            <p:snd r:embed="rId8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1352</TotalTime>
  <Words>121</Words>
  <Application>Microsoft Office PowerPoint</Application>
  <PresentationFormat>如螢幕大小 (4:3)</PresentationFormat>
  <Paragraphs>22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8" baseType="lpstr">
      <vt:lpstr>新細明體</vt:lpstr>
      <vt:lpstr>Arial</vt:lpstr>
      <vt:lpstr>Calibri</vt:lpstr>
      <vt:lpstr>Office 佈景主題</vt:lpstr>
      <vt:lpstr>防疫大作戰</vt:lpstr>
      <vt:lpstr>新型冠狀病毒 防疫須知</vt:lpstr>
      <vt:lpstr>保持社交距離</vt:lpstr>
      <vt:lpstr>新型冠狀病毒 相關連結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資訊安全 停看聽</dc:title>
  <dc:creator>cdsu99</dc:creator>
  <cp:lastModifiedBy>Windows 使用者</cp:lastModifiedBy>
  <cp:revision>55</cp:revision>
  <dcterms:created xsi:type="dcterms:W3CDTF">2014-02-08T16:25:00Z</dcterms:created>
  <dcterms:modified xsi:type="dcterms:W3CDTF">2021-12-02T06:11:39Z</dcterms:modified>
</cp:coreProperties>
</file>