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7" r:id="rId2"/>
    <p:sldId id="272" r:id="rId3"/>
    <p:sldId id="273" r:id="rId4"/>
    <p:sldId id="274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7" autoAdjust="0"/>
    <p:restoredTop sz="94779" autoAdjust="0"/>
  </p:normalViewPr>
  <p:slideViewPr>
    <p:cSldViewPr>
      <p:cViewPr varScale="1">
        <p:scale>
          <a:sx n="69" d="100"/>
          <a:sy n="69" d="100"/>
        </p:scale>
        <p:origin x="1278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5JzhVwmCKA" TargetMode="External"/><Relationship Id="rId2" Type="http://schemas.openxmlformats.org/officeDocument/2006/relationships/hyperlink" Target="https://health99.hpa.gov.tw/Article/ArticleDetail.aspx?TopIcNo=174&amp;DS=1-Article" TargetMode="External"/><Relationship Id="rId1" Type="http://schemas.openxmlformats.org/officeDocument/2006/relationships/hyperlink" Target="https://www.cdc.gov.tw/" TargetMode="External"/><Relationship Id="rId4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B62D0C-91DF-44DE-A25F-A047208BD2AA}" type="doc">
      <dgm:prSet loTypeId="urn:microsoft.com/office/officeart/2005/8/layout/hList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3CE8CCA-35EA-49A2-8D01-BDA02363C624}">
      <dgm:prSet/>
      <dgm:spPr/>
      <dgm:t>
        <a:bodyPr/>
        <a:lstStyle/>
        <a:p>
          <a:pPr rtl="0"/>
          <a:r>
            <a:rPr lang="zh-TW" smtClean="0"/>
            <a:t>雙手肥皂清潔，搓洗</a:t>
          </a:r>
          <a:r>
            <a:rPr lang="en-US" smtClean="0"/>
            <a:t>40~60</a:t>
          </a:r>
          <a:r>
            <a:rPr lang="zh-TW" smtClean="0"/>
            <a:t>秒</a:t>
          </a:r>
          <a:endParaRPr lang="zh-TW"/>
        </a:p>
      </dgm:t>
    </dgm:pt>
    <dgm:pt modelId="{2514533B-C00D-47DD-983F-837AE51B8CCB}" type="parTrans" cxnId="{11C3C22F-4814-402F-8A00-BF8E5F96C7A9}">
      <dgm:prSet/>
      <dgm:spPr/>
      <dgm:t>
        <a:bodyPr/>
        <a:lstStyle/>
        <a:p>
          <a:endParaRPr lang="zh-TW" altLang="en-US"/>
        </a:p>
      </dgm:t>
    </dgm:pt>
    <dgm:pt modelId="{CE925D67-1A80-4FD1-A8F8-4F68DF307D07}" type="sibTrans" cxnId="{11C3C22F-4814-402F-8A00-BF8E5F96C7A9}">
      <dgm:prSet/>
      <dgm:spPr/>
      <dgm:t>
        <a:bodyPr/>
        <a:lstStyle/>
        <a:p>
          <a:endParaRPr lang="zh-TW" altLang="en-US"/>
        </a:p>
      </dgm:t>
    </dgm:pt>
    <dgm:pt modelId="{0CF8594A-8017-4F6C-A7B9-C877FA35C800}">
      <dgm:prSet/>
      <dgm:spPr/>
      <dgm:t>
        <a:bodyPr/>
        <a:lstStyle/>
        <a:p>
          <a:pPr rtl="0"/>
          <a:r>
            <a:rPr lang="zh-TW" smtClean="0"/>
            <a:t>口罩要遮住口鼻、蓋住下巴  </a:t>
          </a:r>
          <a:endParaRPr lang="zh-TW"/>
        </a:p>
      </dgm:t>
    </dgm:pt>
    <dgm:pt modelId="{1F1B46BB-1C21-4D30-A804-C3402D6224FB}" type="parTrans" cxnId="{0E23C817-0BE9-40EE-91F8-FF5D4CFDE205}">
      <dgm:prSet/>
      <dgm:spPr/>
      <dgm:t>
        <a:bodyPr/>
        <a:lstStyle/>
        <a:p>
          <a:endParaRPr lang="zh-TW" altLang="en-US"/>
        </a:p>
      </dgm:t>
    </dgm:pt>
    <dgm:pt modelId="{56B02CE4-B23F-406A-A391-442EFD9F216F}" type="sibTrans" cxnId="{0E23C817-0BE9-40EE-91F8-FF5D4CFDE205}">
      <dgm:prSet/>
      <dgm:spPr/>
      <dgm:t>
        <a:bodyPr/>
        <a:lstStyle/>
        <a:p>
          <a:endParaRPr lang="zh-TW" altLang="en-US"/>
        </a:p>
      </dgm:t>
    </dgm:pt>
    <dgm:pt modelId="{F235E228-C3FC-4252-807F-5BA9BC9A94E6}">
      <dgm:prSet/>
      <dgm:spPr/>
      <dgm:t>
        <a:bodyPr/>
        <a:lstStyle/>
        <a:p>
          <a:pPr rtl="0"/>
          <a:r>
            <a:rPr lang="zh-TW" smtClean="0"/>
            <a:t>噴</a:t>
          </a:r>
          <a:r>
            <a:rPr lang="en-US" smtClean="0"/>
            <a:t>75%</a:t>
          </a:r>
          <a:r>
            <a:rPr lang="zh-TW" smtClean="0"/>
            <a:t>酒精搓洗雙手</a:t>
          </a:r>
          <a:r>
            <a:rPr lang="en-US" smtClean="0"/>
            <a:t>20-30</a:t>
          </a:r>
          <a:r>
            <a:rPr lang="zh-TW" smtClean="0"/>
            <a:t>秒</a:t>
          </a:r>
          <a:endParaRPr lang="zh-TW"/>
        </a:p>
      </dgm:t>
    </dgm:pt>
    <dgm:pt modelId="{58DA5767-51EC-4381-874E-8E63AD23C287}" type="parTrans" cxnId="{40521278-AFD4-49A2-9CD4-34054A0CD276}">
      <dgm:prSet/>
      <dgm:spPr/>
      <dgm:t>
        <a:bodyPr/>
        <a:lstStyle/>
        <a:p>
          <a:endParaRPr lang="zh-TW" altLang="en-US"/>
        </a:p>
      </dgm:t>
    </dgm:pt>
    <dgm:pt modelId="{05889B2D-3230-4325-8389-CDFBEEA02A72}" type="sibTrans" cxnId="{40521278-AFD4-49A2-9CD4-34054A0CD276}">
      <dgm:prSet/>
      <dgm:spPr/>
      <dgm:t>
        <a:bodyPr/>
        <a:lstStyle/>
        <a:p>
          <a:endParaRPr lang="zh-TW" altLang="en-US"/>
        </a:p>
      </dgm:t>
    </dgm:pt>
    <dgm:pt modelId="{91B94BE4-38D6-4B28-B71A-369E55297D2E}">
      <dgm:prSet/>
      <dgm:spPr/>
      <dgm:t>
        <a:bodyPr/>
        <a:lstStyle/>
        <a:p>
          <a:pPr rtl="0"/>
          <a:r>
            <a:rPr lang="zh-TW" smtClean="0"/>
            <a:t>有發燒、呼吸道症狀速就醫</a:t>
          </a:r>
          <a:endParaRPr lang="zh-TW"/>
        </a:p>
      </dgm:t>
    </dgm:pt>
    <dgm:pt modelId="{288184E7-9CF6-40C8-A12A-2F8CB7D54220}" type="parTrans" cxnId="{FD99B6EF-54D4-471D-8194-611CABCA34B3}">
      <dgm:prSet/>
      <dgm:spPr/>
      <dgm:t>
        <a:bodyPr/>
        <a:lstStyle/>
        <a:p>
          <a:endParaRPr lang="zh-TW" altLang="en-US"/>
        </a:p>
      </dgm:t>
    </dgm:pt>
    <dgm:pt modelId="{0DD50FE7-3F7E-4D37-BF3E-8CF0B09CE2B4}" type="sibTrans" cxnId="{FD99B6EF-54D4-471D-8194-611CABCA34B3}">
      <dgm:prSet/>
      <dgm:spPr/>
      <dgm:t>
        <a:bodyPr/>
        <a:lstStyle/>
        <a:p>
          <a:endParaRPr lang="zh-TW" altLang="en-US"/>
        </a:p>
      </dgm:t>
    </dgm:pt>
    <dgm:pt modelId="{A3854C54-9159-48F8-B817-1FE04FED709D}" type="pres">
      <dgm:prSet presAssocID="{94B62D0C-91DF-44DE-A25F-A047208BD2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28837DD-53A5-4E19-AB9E-ED00B52B0AE6}" type="pres">
      <dgm:prSet presAssocID="{94B62D0C-91DF-44DE-A25F-A047208BD2AA}" presName="fgShape" presStyleLbl="fgShp" presStyleIdx="0" presStyleCnt="1"/>
      <dgm:spPr/>
    </dgm:pt>
    <dgm:pt modelId="{88732BD5-A415-439F-85FB-173865D0DFBF}" type="pres">
      <dgm:prSet presAssocID="{94B62D0C-91DF-44DE-A25F-A047208BD2AA}" presName="linComp" presStyleCnt="0"/>
      <dgm:spPr/>
    </dgm:pt>
    <dgm:pt modelId="{1CEFA9A0-7248-4B1D-99CA-D070738FEC41}" type="pres">
      <dgm:prSet presAssocID="{F3CE8CCA-35EA-49A2-8D01-BDA02363C624}" presName="compNode" presStyleCnt="0"/>
      <dgm:spPr/>
    </dgm:pt>
    <dgm:pt modelId="{20A123AA-FF9B-4994-A0F6-215F258572A2}" type="pres">
      <dgm:prSet presAssocID="{F3CE8CCA-35EA-49A2-8D01-BDA02363C624}" presName="bkgdShape" presStyleLbl="node1" presStyleIdx="0" presStyleCnt="4"/>
      <dgm:spPr/>
      <dgm:t>
        <a:bodyPr/>
        <a:lstStyle/>
        <a:p>
          <a:endParaRPr lang="zh-TW" altLang="en-US"/>
        </a:p>
      </dgm:t>
    </dgm:pt>
    <dgm:pt modelId="{821AFF2E-768C-40F9-93C0-C4B8FEB9AECE}" type="pres">
      <dgm:prSet presAssocID="{F3CE8CCA-35EA-49A2-8D01-BDA02363C62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06E6EFD-B653-4423-915B-41413D16C39E}" type="pres">
      <dgm:prSet presAssocID="{F3CE8CCA-35EA-49A2-8D01-BDA02363C624}" presName="invisiNode" presStyleLbl="node1" presStyleIdx="0" presStyleCnt="4"/>
      <dgm:spPr/>
    </dgm:pt>
    <dgm:pt modelId="{EC2FF47A-F002-4661-811B-6D82B20226E0}" type="pres">
      <dgm:prSet presAssocID="{F3CE8CCA-35EA-49A2-8D01-BDA02363C624}" presName="imagNode" presStyleLbl="fgImgPlac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C21BD2D-22F1-479C-9F45-244F1BAB3828}" type="pres">
      <dgm:prSet presAssocID="{CE925D67-1A80-4FD1-A8F8-4F68DF307D07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133A84A4-C52B-46E0-AFC7-A3BC4A981CCC}" type="pres">
      <dgm:prSet presAssocID="{0CF8594A-8017-4F6C-A7B9-C877FA35C800}" presName="compNode" presStyleCnt="0"/>
      <dgm:spPr/>
    </dgm:pt>
    <dgm:pt modelId="{F1AA32A4-1A75-4CF8-942F-2E9F3A7903E2}" type="pres">
      <dgm:prSet presAssocID="{0CF8594A-8017-4F6C-A7B9-C877FA35C800}" presName="bkgdShape" presStyleLbl="node1" presStyleIdx="1" presStyleCnt="4"/>
      <dgm:spPr/>
      <dgm:t>
        <a:bodyPr/>
        <a:lstStyle/>
        <a:p>
          <a:endParaRPr lang="zh-TW" altLang="en-US"/>
        </a:p>
      </dgm:t>
    </dgm:pt>
    <dgm:pt modelId="{DB8EC64E-484F-4AFF-8774-CFAEB7ACF212}" type="pres">
      <dgm:prSet presAssocID="{0CF8594A-8017-4F6C-A7B9-C877FA35C80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245D9D-5B56-4C3A-84AE-F1A7B6CCA428}" type="pres">
      <dgm:prSet presAssocID="{0CF8594A-8017-4F6C-A7B9-C877FA35C800}" presName="invisiNode" presStyleLbl="node1" presStyleIdx="1" presStyleCnt="4"/>
      <dgm:spPr/>
    </dgm:pt>
    <dgm:pt modelId="{DDE366EA-999E-4A0B-84F0-5EDE15E6E3B3}" type="pres">
      <dgm:prSet presAssocID="{0CF8594A-8017-4F6C-A7B9-C877FA35C800}" presName="imagNode" presStyleLbl="fgImgPlac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F0D9DCC-22A7-4394-B640-70E7B1F63CBD}" type="pres">
      <dgm:prSet presAssocID="{56B02CE4-B23F-406A-A391-442EFD9F216F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5C583AD-9BC5-4CD2-A596-BE9D2406F7F3}" type="pres">
      <dgm:prSet presAssocID="{F235E228-C3FC-4252-807F-5BA9BC9A94E6}" presName="compNode" presStyleCnt="0"/>
      <dgm:spPr/>
    </dgm:pt>
    <dgm:pt modelId="{CE874CC6-7C0A-4F60-88F2-C48E4C060B5A}" type="pres">
      <dgm:prSet presAssocID="{F235E228-C3FC-4252-807F-5BA9BC9A94E6}" presName="bkgdShape" presStyleLbl="node1" presStyleIdx="2" presStyleCnt="4"/>
      <dgm:spPr/>
      <dgm:t>
        <a:bodyPr/>
        <a:lstStyle/>
        <a:p>
          <a:endParaRPr lang="zh-TW" altLang="en-US"/>
        </a:p>
      </dgm:t>
    </dgm:pt>
    <dgm:pt modelId="{F6229F8A-A431-47E8-80E7-24BBE6A24906}" type="pres">
      <dgm:prSet presAssocID="{F235E228-C3FC-4252-807F-5BA9BC9A94E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6E03A8-665E-4C7A-A162-B174B9A968FA}" type="pres">
      <dgm:prSet presAssocID="{F235E228-C3FC-4252-807F-5BA9BC9A94E6}" presName="invisiNode" presStyleLbl="node1" presStyleIdx="2" presStyleCnt="4"/>
      <dgm:spPr/>
    </dgm:pt>
    <dgm:pt modelId="{36748DE9-20E4-417B-8D69-D14F8EB17C9A}" type="pres">
      <dgm:prSet presAssocID="{F235E228-C3FC-4252-807F-5BA9BC9A94E6}" presName="imagNode" presStyleLbl="fgImgPlac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9918B7F9-DFFD-4BBE-B198-C89A295AACFC}" type="pres">
      <dgm:prSet presAssocID="{05889B2D-3230-4325-8389-CDFBEEA02A72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454AE9D1-247D-4628-925F-B19659E526C7}" type="pres">
      <dgm:prSet presAssocID="{91B94BE4-38D6-4B28-B71A-369E55297D2E}" presName="compNode" presStyleCnt="0"/>
      <dgm:spPr/>
    </dgm:pt>
    <dgm:pt modelId="{01629FB2-F71C-431F-8D7E-84395DF843BA}" type="pres">
      <dgm:prSet presAssocID="{91B94BE4-38D6-4B28-B71A-369E55297D2E}" presName="bkgdShape" presStyleLbl="node1" presStyleIdx="3" presStyleCnt="4"/>
      <dgm:spPr/>
      <dgm:t>
        <a:bodyPr/>
        <a:lstStyle/>
        <a:p>
          <a:endParaRPr lang="zh-TW" altLang="en-US"/>
        </a:p>
      </dgm:t>
    </dgm:pt>
    <dgm:pt modelId="{A9E1D9B5-5AB6-4668-847A-E53D9B74430E}" type="pres">
      <dgm:prSet presAssocID="{91B94BE4-38D6-4B28-B71A-369E55297D2E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E5C6ED-4AA9-459B-B04A-897DC6629137}" type="pres">
      <dgm:prSet presAssocID="{91B94BE4-38D6-4B28-B71A-369E55297D2E}" presName="invisiNode" presStyleLbl="node1" presStyleIdx="3" presStyleCnt="4"/>
      <dgm:spPr/>
    </dgm:pt>
    <dgm:pt modelId="{ADFDD5BC-E66D-4E8E-88F1-8433C15BE400}" type="pres">
      <dgm:prSet presAssocID="{91B94BE4-38D6-4B28-B71A-369E55297D2E}" presName="imagNode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FE766CE4-9040-40B4-BDE6-9EA33173D5CA}" type="presOf" srcId="{94B62D0C-91DF-44DE-A25F-A047208BD2AA}" destId="{A3854C54-9159-48F8-B817-1FE04FED709D}" srcOrd="0" destOrd="0" presId="urn:microsoft.com/office/officeart/2005/8/layout/hList7"/>
    <dgm:cxn modelId="{FD99B6EF-54D4-471D-8194-611CABCA34B3}" srcId="{94B62D0C-91DF-44DE-A25F-A047208BD2AA}" destId="{91B94BE4-38D6-4B28-B71A-369E55297D2E}" srcOrd="3" destOrd="0" parTransId="{288184E7-9CF6-40C8-A12A-2F8CB7D54220}" sibTransId="{0DD50FE7-3F7E-4D37-BF3E-8CF0B09CE2B4}"/>
    <dgm:cxn modelId="{5C3E5FB6-2FE6-42FE-ACFE-342CC274B9DC}" type="presOf" srcId="{0CF8594A-8017-4F6C-A7B9-C877FA35C800}" destId="{DB8EC64E-484F-4AFF-8774-CFAEB7ACF212}" srcOrd="1" destOrd="0" presId="urn:microsoft.com/office/officeart/2005/8/layout/hList7"/>
    <dgm:cxn modelId="{40521278-AFD4-49A2-9CD4-34054A0CD276}" srcId="{94B62D0C-91DF-44DE-A25F-A047208BD2AA}" destId="{F235E228-C3FC-4252-807F-5BA9BC9A94E6}" srcOrd="2" destOrd="0" parTransId="{58DA5767-51EC-4381-874E-8E63AD23C287}" sibTransId="{05889B2D-3230-4325-8389-CDFBEEA02A72}"/>
    <dgm:cxn modelId="{11C3C22F-4814-402F-8A00-BF8E5F96C7A9}" srcId="{94B62D0C-91DF-44DE-A25F-A047208BD2AA}" destId="{F3CE8CCA-35EA-49A2-8D01-BDA02363C624}" srcOrd="0" destOrd="0" parTransId="{2514533B-C00D-47DD-983F-837AE51B8CCB}" sibTransId="{CE925D67-1A80-4FD1-A8F8-4F68DF307D07}"/>
    <dgm:cxn modelId="{23B1FACC-6DF1-43E3-B37D-E06C2C3D59F7}" type="presOf" srcId="{F3CE8CCA-35EA-49A2-8D01-BDA02363C624}" destId="{20A123AA-FF9B-4994-A0F6-215F258572A2}" srcOrd="0" destOrd="0" presId="urn:microsoft.com/office/officeart/2005/8/layout/hList7"/>
    <dgm:cxn modelId="{DC466C2C-07D2-4F1C-B939-54E1291DFEBF}" type="presOf" srcId="{0CF8594A-8017-4F6C-A7B9-C877FA35C800}" destId="{F1AA32A4-1A75-4CF8-942F-2E9F3A7903E2}" srcOrd="0" destOrd="0" presId="urn:microsoft.com/office/officeart/2005/8/layout/hList7"/>
    <dgm:cxn modelId="{F1630ABB-7A72-43E1-AA93-8D61B045A880}" type="presOf" srcId="{F235E228-C3FC-4252-807F-5BA9BC9A94E6}" destId="{F6229F8A-A431-47E8-80E7-24BBE6A24906}" srcOrd="1" destOrd="0" presId="urn:microsoft.com/office/officeart/2005/8/layout/hList7"/>
    <dgm:cxn modelId="{C05826B9-F2FE-4EEA-AC4A-FEB2FDADE712}" type="presOf" srcId="{F235E228-C3FC-4252-807F-5BA9BC9A94E6}" destId="{CE874CC6-7C0A-4F60-88F2-C48E4C060B5A}" srcOrd="0" destOrd="0" presId="urn:microsoft.com/office/officeart/2005/8/layout/hList7"/>
    <dgm:cxn modelId="{276F4586-77E9-41ED-BC55-439F9EE9C747}" type="presOf" srcId="{CE925D67-1A80-4FD1-A8F8-4F68DF307D07}" destId="{5C21BD2D-22F1-479C-9F45-244F1BAB3828}" srcOrd="0" destOrd="0" presId="urn:microsoft.com/office/officeart/2005/8/layout/hList7"/>
    <dgm:cxn modelId="{16D3211F-0A2A-4B75-9FDA-A15D442691F1}" type="presOf" srcId="{56B02CE4-B23F-406A-A391-442EFD9F216F}" destId="{6F0D9DCC-22A7-4394-B640-70E7B1F63CBD}" srcOrd="0" destOrd="0" presId="urn:microsoft.com/office/officeart/2005/8/layout/hList7"/>
    <dgm:cxn modelId="{B8948E47-1A97-47F8-96E7-7C2CB5EE0996}" type="presOf" srcId="{91B94BE4-38D6-4B28-B71A-369E55297D2E}" destId="{A9E1D9B5-5AB6-4668-847A-E53D9B74430E}" srcOrd="1" destOrd="0" presId="urn:microsoft.com/office/officeart/2005/8/layout/hList7"/>
    <dgm:cxn modelId="{0E23C817-0BE9-40EE-91F8-FF5D4CFDE205}" srcId="{94B62D0C-91DF-44DE-A25F-A047208BD2AA}" destId="{0CF8594A-8017-4F6C-A7B9-C877FA35C800}" srcOrd="1" destOrd="0" parTransId="{1F1B46BB-1C21-4D30-A804-C3402D6224FB}" sibTransId="{56B02CE4-B23F-406A-A391-442EFD9F216F}"/>
    <dgm:cxn modelId="{6FE738C4-14B1-48E8-8750-E4C12E567BB3}" type="presOf" srcId="{91B94BE4-38D6-4B28-B71A-369E55297D2E}" destId="{01629FB2-F71C-431F-8D7E-84395DF843BA}" srcOrd="0" destOrd="0" presId="urn:microsoft.com/office/officeart/2005/8/layout/hList7"/>
    <dgm:cxn modelId="{69DDECE1-EBA0-4396-9F1B-9E0A913CA11E}" type="presOf" srcId="{05889B2D-3230-4325-8389-CDFBEEA02A72}" destId="{9918B7F9-DFFD-4BBE-B198-C89A295AACFC}" srcOrd="0" destOrd="0" presId="urn:microsoft.com/office/officeart/2005/8/layout/hList7"/>
    <dgm:cxn modelId="{4BF76650-DB60-47A5-944D-2BFE1A74BDC3}" type="presOf" srcId="{F3CE8CCA-35EA-49A2-8D01-BDA02363C624}" destId="{821AFF2E-768C-40F9-93C0-C4B8FEB9AECE}" srcOrd="1" destOrd="0" presId="urn:microsoft.com/office/officeart/2005/8/layout/hList7"/>
    <dgm:cxn modelId="{19AE4782-6B8E-4B14-B64E-D60C31774216}" type="presParOf" srcId="{A3854C54-9159-48F8-B817-1FE04FED709D}" destId="{F28837DD-53A5-4E19-AB9E-ED00B52B0AE6}" srcOrd="0" destOrd="0" presId="urn:microsoft.com/office/officeart/2005/8/layout/hList7"/>
    <dgm:cxn modelId="{A8F7103A-77F6-4EB2-A209-A3C57D97E294}" type="presParOf" srcId="{A3854C54-9159-48F8-B817-1FE04FED709D}" destId="{88732BD5-A415-439F-85FB-173865D0DFBF}" srcOrd="1" destOrd="0" presId="urn:microsoft.com/office/officeart/2005/8/layout/hList7"/>
    <dgm:cxn modelId="{63D405A9-B431-427F-8495-F3271045BE30}" type="presParOf" srcId="{88732BD5-A415-439F-85FB-173865D0DFBF}" destId="{1CEFA9A0-7248-4B1D-99CA-D070738FEC41}" srcOrd="0" destOrd="0" presId="urn:microsoft.com/office/officeart/2005/8/layout/hList7"/>
    <dgm:cxn modelId="{1B54B072-1AA4-4014-8B5F-58880F17D53D}" type="presParOf" srcId="{1CEFA9A0-7248-4B1D-99CA-D070738FEC41}" destId="{20A123AA-FF9B-4994-A0F6-215F258572A2}" srcOrd="0" destOrd="0" presId="urn:microsoft.com/office/officeart/2005/8/layout/hList7"/>
    <dgm:cxn modelId="{50B5D753-5EAF-480E-83F0-4F6D6D8C5358}" type="presParOf" srcId="{1CEFA9A0-7248-4B1D-99CA-D070738FEC41}" destId="{821AFF2E-768C-40F9-93C0-C4B8FEB9AECE}" srcOrd="1" destOrd="0" presId="urn:microsoft.com/office/officeart/2005/8/layout/hList7"/>
    <dgm:cxn modelId="{F3C361D7-3E03-4777-AF94-50987C1C3717}" type="presParOf" srcId="{1CEFA9A0-7248-4B1D-99CA-D070738FEC41}" destId="{206E6EFD-B653-4423-915B-41413D16C39E}" srcOrd="2" destOrd="0" presId="urn:microsoft.com/office/officeart/2005/8/layout/hList7"/>
    <dgm:cxn modelId="{BCB2A727-187A-4360-951C-F9905FAB2AF4}" type="presParOf" srcId="{1CEFA9A0-7248-4B1D-99CA-D070738FEC41}" destId="{EC2FF47A-F002-4661-811B-6D82B20226E0}" srcOrd="3" destOrd="0" presId="urn:microsoft.com/office/officeart/2005/8/layout/hList7"/>
    <dgm:cxn modelId="{19E8EED4-EB26-4760-9353-EBBFC33CF2A5}" type="presParOf" srcId="{88732BD5-A415-439F-85FB-173865D0DFBF}" destId="{5C21BD2D-22F1-479C-9F45-244F1BAB3828}" srcOrd="1" destOrd="0" presId="urn:microsoft.com/office/officeart/2005/8/layout/hList7"/>
    <dgm:cxn modelId="{197D44B4-BFFC-4C73-9CDB-31C207D177E8}" type="presParOf" srcId="{88732BD5-A415-439F-85FB-173865D0DFBF}" destId="{133A84A4-C52B-46E0-AFC7-A3BC4A981CCC}" srcOrd="2" destOrd="0" presId="urn:microsoft.com/office/officeart/2005/8/layout/hList7"/>
    <dgm:cxn modelId="{88515913-75CB-4F6B-9B0E-6C31062AA7B2}" type="presParOf" srcId="{133A84A4-C52B-46E0-AFC7-A3BC4A981CCC}" destId="{F1AA32A4-1A75-4CF8-942F-2E9F3A7903E2}" srcOrd="0" destOrd="0" presId="urn:microsoft.com/office/officeart/2005/8/layout/hList7"/>
    <dgm:cxn modelId="{290FFF69-EF0D-4D29-98CB-86296DAFBF22}" type="presParOf" srcId="{133A84A4-C52B-46E0-AFC7-A3BC4A981CCC}" destId="{DB8EC64E-484F-4AFF-8774-CFAEB7ACF212}" srcOrd="1" destOrd="0" presId="urn:microsoft.com/office/officeart/2005/8/layout/hList7"/>
    <dgm:cxn modelId="{8C2F5365-BF1D-48AA-AE44-0F401486C87B}" type="presParOf" srcId="{133A84A4-C52B-46E0-AFC7-A3BC4A981CCC}" destId="{CD245D9D-5B56-4C3A-84AE-F1A7B6CCA428}" srcOrd="2" destOrd="0" presId="urn:microsoft.com/office/officeart/2005/8/layout/hList7"/>
    <dgm:cxn modelId="{68668DAC-C9A0-455A-9F5A-A0D9A787B8E8}" type="presParOf" srcId="{133A84A4-C52B-46E0-AFC7-A3BC4A981CCC}" destId="{DDE366EA-999E-4A0B-84F0-5EDE15E6E3B3}" srcOrd="3" destOrd="0" presId="urn:microsoft.com/office/officeart/2005/8/layout/hList7"/>
    <dgm:cxn modelId="{6CA970F6-EC2B-41B0-87CE-9C37B7C56544}" type="presParOf" srcId="{88732BD5-A415-439F-85FB-173865D0DFBF}" destId="{6F0D9DCC-22A7-4394-B640-70E7B1F63CBD}" srcOrd="3" destOrd="0" presId="urn:microsoft.com/office/officeart/2005/8/layout/hList7"/>
    <dgm:cxn modelId="{F0635D5C-7F9C-4F11-88E4-08D1A9265B32}" type="presParOf" srcId="{88732BD5-A415-439F-85FB-173865D0DFBF}" destId="{45C583AD-9BC5-4CD2-A596-BE9D2406F7F3}" srcOrd="4" destOrd="0" presId="urn:microsoft.com/office/officeart/2005/8/layout/hList7"/>
    <dgm:cxn modelId="{ABF01774-33E7-444D-B4E3-084CE17106B7}" type="presParOf" srcId="{45C583AD-9BC5-4CD2-A596-BE9D2406F7F3}" destId="{CE874CC6-7C0A-4F60-88F2-C48E4C060B5A}" srcOrd="0" destOrd="0" presId="urn:microsoft.com/office/officeart/2005/8/layout/hList7"/>
    <dgm:cxn modelId="{0D67A6E9-1BFB-4C64-A9D5-7027F8D23584}" type="presParOf" srcId="{45C583AD-9BC5-4CD2-A596-BE9D2406F7F3}" destId="{F6229F8A-A431-47E8-80E7-24BBE6A24906}" srcOrd="1" destOrd="0" presId="urn:microsoft.com/office/officeart/2005/8/layout/hList7"/>
    <dgm:cxn modelId="{390057D4-9189-4FB4-B09C-E860F9C52005}" type="presParOf" srcId="{45C583AD-9BC5-4CD2-A596-BE9D2406F7F3}" destId="{5E6E03A8-665E-4C7A-A162-B174B9A968FA}" srcOrd="2" destOrd="0" presId="urn:microsoft.com/office/officeart/2005/8/layout/hList7"/>
    <dgm:cxn modelId="{7CD4F4A4-83B5-4BEC-BF2D-5C9E22E52271}" type="presParOf" srcId="{45C583AD-9BC5-4CD2-A596-BE9D2406F7F3}" destId="{36748DE9-20E4-417B-8D69-D14F8EB17C9A}" srcOrd="3" destOrd="0" presId="urn:microsoft.com/office/officeart/2005/8/layout/hList7"/>
    <dgm:cxn modelId="{D2A686E2-4ADE-4F90-8758-3D5756C014EF}" type="presParOf" srcId="{88732BD5-A415-439F-85FB-173865D0DFBF}" destId="{9918B7F9-DFFD-4BBE-B198-C89A295AACFC}" srcOrd="5" destOrd="0" presId="urn:microsoft.com/office/officeart/2005/8/layout/hList7"/>
    <dgm:cxn modelId="{4267B676-2835-4A87-92F3-5AC78CA50562}" type="presParOf" srcId="{88732BD5-A415-439F-85FB-173865D0DFBF}" destId="{454AE9D1-247D-4628-925F-B19659E526C7}" srcOrd="6" destOrd="0" presId="urn:microsoft.com/office/officeart/2005/8/layout/hList7"/>
    <dgm:cxn modelId="{EE840344-5EC9-4BF5-8DB3-D060CEC7EC59}" type="presParOf" srcId="{454AE9D1-247D-4628-925F-B19659E526C7}" destId="{01629FB2-F71C-431F-8D7E-84395DF843BA}" srcOrd="0" destOrd="0" presId="urn:microsoft.com/office/officeart/2005/8/layout/hList7"/>
    <dgm:cxn modelId="{2FC793EA-8D8A-49E9-94F9-5B29876733F8}" type="presParOf" srcId="{454AE9D1-247D-4628-925F-B19659E526C7}" destId="{A9E1D9B5-5AB6-4668-847A-E53D9B74430E}" srcOrd="1" destOrd="0" presId="urn:microsoft.com/office/officeart/2005/8/layout/hList7"/>
    <dgm:cxn modelId="{7E25B8EF-6F28-4A69-ABFF-A1F9FC68A40E}" type="presParOf" srcId="{454AE9D1-247D-4628-925F-B19659E526C7}" destId="{0FE5C6ED-4AA9-459B-B04A-897DC6629137}" srcOrd="2" destOrd="0" presId="urn:microsoft.com/office/officeart/2005/8/layout/hList7"/>
    <dgm:cxn modelId="{6E3D65BC-E24E-4584-93BD-337B9EB3D7C6}" type="presParOf" srcId="{454AE9D1-247D-4628-925F-B19659E526C7}" destId="{ADFDD5BC-E66D-4E8E-88F1-8433C15BE40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D4B14C-8574-4088-8359-9855CB97B562}" type="doc">
      <dgm:prSet loTypeId="urn:microsoft.com/office/officeart/2008/layout/TitledPictureBlocks" loCatId="pictur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93DB2428-1B0A-4E8B-8689-FFE1F234EF02}">
      <dgm:prSet/>
      <dgm:spPr/>
      <dgm:t>
        <a:bodyPr/>
        <a:lstStyle/>
        <a:p>
          <a:pPr rtl="0"/>
          <a:r>
            <a:rPr lang="zh-TW" smtClean="0"/>
            <a:t>室外至少</a:t>
          </a:r>
          <a:r>
            <a:rPr lang="en-US" smtClean="0"/>
            <a:t>1</a:t>
          </a:r>
          <a:r>
            <a:rPr lang="zh-TW" smtClean="0"/>
            <a:t>公尺</a:t>
          </a:r>
          <a:endParaRPr lang="zh-TW"/>
        </a:p>
      </dgm:t>
    </dgm:pt>
    <dgm:pt modelId="{384E07D8-0674-431B-9852-58F88F7CBE57}" type="parTrans" cxnId="{395DADDD-964A-4DB1-AD88-936CD93BC40F}">
      <dgm:prSet/>
      <dgm:spPr/>
      <dgm:t>
        <a:bodyPr/>
        <a:lstStyle/>
        <a:p>
          <a:endParaRPr lang="zh-TW" altLang="en-US"/>
        </a:p>
      </dgm:t>
    </dgm:pt>
    <dgm:pt modelId="{ADDB490E-9A80-4674-889B-BDF2927B8D68}" type="sibTrans" cxnId="{395DADDD-964A-4DB1-AD88-936CD93BC40F}">
      <dgm:prSet/>
      <dgm:spPr/>
      <dgm:t>
        <a:bodyPr/>
        <a:lstStyle/>
        <a:p>
          <a:endParaRPr lang="zh-TW" altLang="en-US"/>
        </a:p>
      </dgm:t>
    </dgm:pt>
    <dgm:pt modelId="{B4E4CF0F-11D3-42C7-A119-6C811F1EC0FE}">
      <dgm:prSet/>
      <dgm:spPr/>
      <dgm:t>
        <a:bodyPr/>
        <a:lstStyle/>
        <a:p>
          <a:pPr rtl="0"/>
          <a:r>
            <a:rPr lang="zh-TW" smtClean="0"/>
            <a:t>大約</a:t>
          </a:r>
          <a:r>
            <a:rPr lang="en-US" smtClean="0"/>
            <a:t>3</a:t>
          </a:r>
          <a:r>
            <a:rPr lang="zh-TW" smtClean="0"/>
            <a:t>個步伐</a:t>
          </a:r>
          <a:endParaRPr lang="zh-TW"/>
        </a:p>
      </dgm:t>
    </dgm:pt>
    <dgm:pt modelId="{168BC9DB-33B6-4382-AEEE-012598C28869}" type="parTrans" cxnId="{77A05D6C-C9F0-4610-A753-FF7F0F6520BC}">
      <dgm:prSet/>
      <dgm:spPr/>
      <dgm:t>
        <a:bodyPr/>
        <a:lstStyle/>
        <a:p>
          <a:endParaRPr lang="zh-TW" altLang="en-US"/>
        </a:p>
      </dgm:t>
    </dgm:pt>
    <dgm:pt modelId="{B6DCABB7-FFB6-43D8-ADE7-3A48DAD02BA4}" type="sibTrans" cxnId="{77A05D6C-C9F0-4610-A753-FF7F0F6520BC}">
      <dgm:prSet/>
      <dgm:spPr/>
      <dgm:t>
        <a:bodyPr/>
        <a:lstStyle/>
        <a:p>
          <a:endParaRPr lang="zh-TW" altLang="en-US"/>
        </a:p>
      </dgm:t>
    </dgm:pt>
    <dgm:pt modelId="{30894D4A-E1AC-4AC1-BC57-1E8813F165AF}">
      <dgm:prSet/>
      <dgm:spPr/>
      <dgm:t>
        <a:bodyPr/>
        <a:lstStyle/>
        <a:p>
          <a:pPr rtl="0"/>
          <a:r>
            <a:rPr lang="zh-TW" smtClean="0"/>
            <a:t>室內至少</a:t>
          </a:r>
          <a:r>
            <a:rPr lang="en-US" smtClean="0"/>
            <a:t>1.5</a:t>
          </a:r>
          <a:r>
            <a:rPr lang="zh-TW" smtClean="0"/>
            <a:t>公尺</a:t>
          </a:r>
          <a:endParaRPr lang="zh-TW"/>
        </a:p>
      </dgm:t>
    </dgm:pt>
    <dgm:pt modelId="{25F4AEA6-E90C-4A2F-A2E9-5ED59B4ABC96}" type="parTrans" cxnId="{54EC1B41-5701-4380-A717-47DFD5ABE7D6}">
      <dgm:prSet/>
      <dgm:spPr/>
      <dgm:t>
        <a:bodyPr/>
        <a:lstStyle/>
        <a:p>
          <a:endParaRPr lang="zh-TW" altLang="en-US"/>
        </a:p>
      </dgm:t>
    </dgm:pt>
    <dgm:pt modelId="{099892DE-2266-4984-A3F5-212E10C25F4B}" type="sibTrans" cxnId="{54EC1B41-5701-4380-A717-47DFD5ABE7D6}">
      <dgm:prSet/>
      <dgm:spPr/>
      <dgm:t>
        <a:bodyPr/>
        <a:lstStyle/>
        <a:p>
          <a:endParaRPr lang="zh-TW" altLang="en-US"/>
        </a:p>
      </dgm:t>
    </dgm:pt>
    <dgm:pt modelId="{DF0F5361-1CCE-4DE5-976D-A9D6B8CF0E56}">
      <dgm:prSet/>
      <dgm:spPr/>
      <dgm:t>
        <a:bodyPr/>
        <a:lstStyle/>
        <a:p>
          <a:pPr rtl="0"/>
          <a:r>
            <a:rPr lang="zh-TW" smtClean="0"/>
            <a:t>大約手臂的兩倍長</a:t>
          </a:r>
          <a:endParaRPr lang="zh-TW"/>
        </a:p>
      </dgm:t>
    </dgm:pt>
    <dgm:pt modelId="{86F12A96-8195-494F-802F-D4F58FBDF4B1}" type="parTrans" cxnId="{65C2D3D7-C1C1-40A3-AD17-9FAF39508BD6}">
      <dgm:prSet/>
      <dgm:spPr/>
      <dgm:t>
        <a:bodyPr/>
        <a:lstStyle/>
        <a:p>
          <a:endParaRPr lang="zh-TW" altLang="en-US"/>
        </a:p>
      </dgm:t>
    </dgm:pt>
    <dgm:pt modelId="{EF31D0FF-BCC5-4C30-AD7A-CB437FF004C4}" type="sibTrans" cxnId="{65C2D3D7-C1C1-40A3-AD17-9FAF39508BD6}">
      <dgm:prSet/>
      <dgm:spPr/>
      <dgm:t>
        <a:bodyPr/>
        <a:lstStyle/>
        <a:p>
          <a:endParaRPr lang="zh-TW" altLang="en-US"/>
        </a:p>
      </dgm:t>
    </dgm:pt>
    <dgm:pt modelId="{46B499A5-E21F-4640-8325-DC34757AAD28}" type="pres">
      <dgm:prSet presAssocID="{9BD4B14C-8574-4088-8359-9855CB97B562}" presName="rootNode" presStyleCnt="0">
        <dgm:presLayoutVars>
          <dgm:chMax/>
          <dgm:chPref/>
          <dgm:dir/>
          <dgm:animLvl val="lvl"/>
        </dgm:presLayoutVars>
      </dgm:prSet>
      <dgm:spPr/>
    </dgm:pt>
    <dgm:pt modelId="{7EAA04EA-3975-47A9-ADD1-3CBAD455440D}" type="pres">
      <dgm:prSet presAssocID="{93DB2428-1B0A-4E8B-8689-FFE1F234EF02}" presName="composite" presStyleCnt="0"/>
      <dgm:spPr/>
    </dgm:pt>
    <dgm:pt modelId="{BA45244C-63E0-4E07-BC07-B7D874E36EA7}" type="pres">
      <dgm:prSet presAssocID="{93DB2428-1B0A-4E8B-8689-FFE1F234EF02}" presName="ParentText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9DA56D4D-552A-400B-B7B0-CC98FBA51B33}" type="pres">
      <dgm:prSet presAssocID="{93DB2428-1B0A-4E8B-8689-FFE1F234EF02}" presName="Image" presStyleLbl="b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96C71A0-2D22-45EF-AF34-1F43F7A20D7B}" type="pres">
      <dgm:prSet presAssocID="{93DB2428-1B0A-4E8B-8689-FFE1F234EF02}" presName="ChildText" presStyleLbl="fgAcc1" presStyleIdx="0" presStyleCnt="2">
        <dgm:presLayoutVars>
          <dgm:chMax val="0"/>
          <dgm:chPref val="0"/>
          <dgm:bulletEnabled val="1"/>
        </dgm:presLayoutVars>
      </dgm:prSet>
      <dgm:spPr/>
    </dgm:pt>
    <dgm:pt modelId="{EBA0F5B4-6682-420B-947A-417D6DAE7FAB}" type="pres">
      <dgm:prSet presAssocID="{ADDB490E-9A80-4674-889B-BDF2927B8D68}" presName="sibTrans" presStyleCnt="0"/>
      <dgm:spPr/>
    </dgm:pt>
    <dgm:pt modelId="{415F99A9-9084-4BCC-BE85-C9487A25FEC3}" type="pres">
      <dgm:prSet presAssocID="{30894D4A-E1AC-4AC1-BC57-1E8813F165AF}" presName="composite" presStyleCnt="0"/>
      <dgm:spPr/>
    </dgm:pt>
    <dgm:pt modelId="{781686D8-90C1-41F9-A0BB-2227881E1C71}" type="pres">
      <dgm:prSet presAssocID="{30894D4A-E1AC-4AC1-BC57-1E8813F165AF}" presName="ParentText" presStyleLbl="node1" presStyleIdx="1" presStyleCnt="2">
        <dgm:presLayoutVars>
          <dgm:chMax val="1"/>
          <dgm:chPref val="1"/>
          <dgm:bulletEnabled val="1"/>
        </dgm:presLayoutVars>
      </dgm:prSet>
      <dgm:spPr/>
    </dgm:pt>
    <dgm:pt modelId="{B5C64A7D-8C24-4B60-B497-0ACA9E4CDA83}" type="pres">
      <dgm:prSet presAssocID="{30894D4A-E1AC-4AC1-BC57-1E8813F165AF}" presName="Image" presStyleLbl="bgImgPlace1" presStyleIdx="1" presStyleCnt="2" custLinFactNeighborX="-1702" custLinFactNeighborY="183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A9CD804-9734-476A-82D6-E54F6B25CE29}" type="pres">
      <dgm:prSet presAssocID="{30894D4A-E1AC-4AC1-BC57-1E8813F165AF}" presName="ChildText" presStyleLbl="fgAcc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A537B705-9AEC-40D3-8E26-C447E6DDCDFD}" type="presOf" srcId="{DF0F5361-1CCE-4DE5-976D-A9D6B8CF0E56}" destId="{6A9CD804-9734-476A-82D6-E54F6B25CE29}" srcOrd="0" destOrd="0" presId="urn:microsoft.com/office/officeart/2008/layout/TitledPictureBlocks"/>
    <dgm:cxn modelId="{89BAA802-F98B-4687-B8C1-71FCCDB0B760}" type="presOf" srcId="{B4E4CF0F-11D3-42C7-A119-6C811F1EC0FE}" destId="{996C71A0-2D22-45EF-AF34-1F43F7A20D7B}" srcOrd="0" destOrd="0" presId="urn:microsoft.com/office/officeart/2008/layout/TitledPictureBlocks"/>
    <dgm:cxn modelId="{395DADDD-964A-4DB1-AD88-936CD93BC40F}" srcId="{9BD4B14C-8574-4088-8359-9855CB97B562}" destId="{93DB2428-1B0A-4E8B-8689-FFE1F234EF02}" srcOrd="0" destOrd="0" parTransId="{384E07D8-0674-431B-9852-58F88F7CBE57}" sibTransId="{ADDB490E-9A80-4674-889B-BDF2927B8D68}"/>
    <dgm:cxn modelId="{8F5D8B1D-16BB-4290-9239-4BF9B5CFF574}" type="presOf" srcId="{93DB2428-1B0A-4E8B-8689-FFE1F234EF02}" destId="{BA45244C-63E0-4E07-BC07-B7D874E36EA7}" srcOrd="0" destOrd="0" presId="urn:microsoft.com/office/officeart/2008/layout/TitledPictureBlocks"/>
    <dgm:cxn modelId="{65C2D3D7-C1C1-40A3-AD17-9FAF39508BD6}" srcId="{30894D4A-E1AC-4AC1-BC57-1E8813F165AF}" destId="{DF0F5361-1CCE-4DE5-976D-A9D6B8CF0E56}" srcOrd="0" destOrd="0" parTransId="{86F12A96-8195-494F-802F-D4F58FBDF4B1}" sibTransId="{EF31D0FF-BCC5-4C30-AD7A-CB437FF004C4}"/>
    <dgm:cxn modelId="{54EC1B41-5701-4380-A717-47DFD5ABE7D6}" srcId="{9BD4B14C-8574-4088-8359-9855CB97B562}" destId="{30894D4A-E1AC-4AC1-BC57-1E8813F165AF}" srcOrd="1" destOrd="0" parTransId="{25F4AEA6-E90C-4A2F-A2E9-5ED59B4ABC96}" sibTransId="{099892DE-2266-4984-A3F5-212E10C25F4B}"/>
    <dgm:cxn modelId="{6CF5914C-9E26-475B-BE60-64178AFA8A40}" type="presOf" srcId="{30894D4A-E1AC-4AC1-BC57-1E8813F165AF}" destId="{781686D8-90C1-41F9-A0BB-2227881E1C71}" srcOrd="0" destOrd="0" presId="urn:microsoft.com/office/officeart/2008/layout/TitledPictureBlocks"/>
    <dgm:cxn modelId="{FC915AE7-7EB4-42B8-AE41-F3590FF1493A}" type="presOf" srcId="{9BD4B14C-8574-4088-8359-9855CB97B562}" destId="{46B499A5-E21F-4640-8325-DC34757AAD28}" srcOrd="0" destOrd="0" presId="urn:microsoft.com/office/officeart/2008/layout/TitledPictureBlocks"/>
    <dgm:cxn modelId="{77A05D6C-C9F0-4610-A753-FF7F0F6520BC}" srcId="{93DB2428-1B0A-4E8B-8689-FFE1F234EF02}" destId="{B4E4CF0F-11D3-42C7-A119-6C811F1EC0FE}" srcOrd="0" destOrd="0" parTransId="{168BC9DB-33B6-4382-AEEE-012598C28869}" sibTransId="{B6DCABB7-FFB6-43D8-ADE7-3A48DAD02BA4}"/>
    <dgm:cxn modelId="{05A69B1B-7132-480F-BA68-22A0EA219B5B}" type="presParOf" srcId="{46B499A5-E21F-4640-8325-DC34757AAD28}" destId="{7EAA04EA-3975-47A9-ADD1-3CBAD455440D}" srcOrd="0" destOrd="0" presId="urn:microsoft.com/office/officeart/2008/layout/TitledPictureBlocks"/>
    <dgm:cxn modelId="{BEB54E16-3165-4664-8771-DCA143343ED6}" type="presParOf" srcId="{7EAA04EA-3975-47A9-ADD1-3CBAD455440D}" destId="{BA45244C-63E0-4E07-BC07-B7D874E36EA7}" srcOrd="0" destOrd="0" presId="urn:microsoft.com/office/officeart/2008/layout/TitledPictureBlocks"/>
    <dgm:cxn modelId="{F96470F6-F438-474C-8EDB-B9A30B3E5279}" type="presParOf" srcId="{7EAA04EA-3975-47A9-ADD1-3CBAD455440D}" destId="{9DA56D4D-552A-400B-B7B0-CC98FBA51B33}" srcOrd="1" destOrd="0" presId="urn:microsoft.com/office/officeart/2008/layout/TitledPictureBlocks"/>
    <dgm:cxn modelId="{71BE0476-66F7-4542-9AF2-411C140DACAD}" type="presParOf" srcId="{7EAA04EA-3975-47A9-ADD1-3CBAD455440D}" destId="{996C71A0-2D22-45EF-AF34-1F43F7A20D7B}" srcOrd="2" destOrd="0" presId="urn:microsoft.com/office/officeart/2008/layout/TitledPictureBlocks"/>
    <dgm:cxn modelId="{9B0CF738-DEA3-4358-8674-AFFC8ADF9724}" type="presParOf" srcId="{46B499A5-E21F-4640-8325-DC34757AAD28}" destId="{EBA0F5B4-6682-420B-947A-417D6DAE7FAB}" srcOrd="1" destOrd="0" presId="urn:microsoft.com/office/officeart/2008/layout/TitledPictureBlocks"/>
    <dgm:cxn modelId="{B0283B14-45DF-4463-88D6-740CEC7DE45E}" type="presParOf" srcId="{46B499A5-E21F-4640-8325-DC34757AAD28}" destId="{415F99A9-9084-4BCC-BE85-C9487A25FEC3}" srcOrd="2" destOrd="0" presId="urn:microsoft.com/office/officeart/2008/layout/TitledPictureBlocks"/>
    <dgm:cxn modelId="{43563B1D-3C72-494E-B4AF-46F5487BA22D}" type="presParOf" srcId="{415F99A9-9084-4BCC-BE85-C9487A25FEC3}" destId="{781686D8-90C1-41F9-A0BB-2227881E1C71}" srcOrd="0" destOrd="0" presId="urn:microsoft.com/office/officeart/2008/layout/TitledPictureBlocks"/>
    <dgm:cxn modelId="{2ABCF442-0DF9-4B7B-A021-AA4F0DF1B209}" type="presParOf" srcId="{415F99A9-9084-4BCC-BE85-C9487A25FEC3}" destId="{B5C64A7D-8C24-4B60-B497-0ACA9E4CDA83}" srcOrd="1" destOrd="0" presId="urn:microsoft.com/office/officeart/2008/layout/TitledPictureBlocks"/>
    <dgm:cxn modelId="{FA14DE29-5C8A-4B17-9543-3C72DFBDDBF9}" type="presParOf" srcId="{415F99A9-9084-4BCC-BE85-C9487A25FEC3}" destId="{6A9CD804-9734-476A-82D6-E54F6B25CE29}" srcOrd="2" destOrd="0" presId="urn:microsoft.com/office/officeart/2008/layout/Titled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B3D8C3-CAF3-484E-B6EE-8CA46E054C3C}" type="doc">
      <dgm:prSet loTypeId="urn:microsoft.com/office/officeart/2005/8/layout/radial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4FBB42D-E404-4241-81BB-10339C2579DB}">
      <dgm:prSet/>
      <dgm:spPr/>
      <dgm:t>
        <a:bodyPr/>
        <a:lstStyle/>
        <a:p>
          <a:pPr rtl="0"/>
          <a:r>
            <a:rPr lang="zh-TW" dirty="0" smtClean="0"/>
            <a:t>衛福部疾管署</a:t>
          </a:r>
          <a:endParaRPr lang="zh-TW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0AE0DECF-029A-4A09-8D7E-923E03387D85}" type="parTrans" cxnId="{117EAE96-DACB-40EA-BD2B-C9A6FC2C74DA}">
      <dgm:prSet/>
      <dgm:spPr/>
      <dgm:t>
        <a:bodyPr/>
        <a:lstStyle/>
        <a:p>
          <a:endParaRPr lang="zh-TW" altLang="en-US"/>
        </a:p>
      </dgm:t>
    </dgm:pt>
    <dgm:pt modelId="{5495F3D3-EE57-4EE9-AED3-82E6B02EE5EF}" type="sibTrans" cxnId="{117EAE96-DACB-40EA-BD2B-C9A6FC2C74DA}">
      <dgm:prSet/>
      <dgm:spPr/>
      <dgm:t>
        <a:bodyPr/>
        <a:lstStyle/>
        <a:p>
          <a:endParaRPr lang="zh-TW" altLang="en-US"/>
        </a:p>
      </dgm:t>
    </dgm:pt>
    <dgm:pt modelId="{AD6093CB-546B-4992-9261-540BF6787EAE}">
      <dgm:prSet/>
      <dgm:spPr/>
      <dgm:t>
        <a:bodyPr/>
        <a:lstStyle/>
        <a:p>
          <a:pPr rtl="0"/>
          <a:r>
            <a:rPr lang="zh-TW" smtClean="0"/>
            <a:t>掌握最新疫情</a:t>
          </a:r>
          <a:endParaRPr lang="zh-TW"/>
        </a:p>
      </dgm:t>
    </dgm:pt>
    <dgm:pt modelId="{50E119D1-3562-4C04-87D1-F3C3FED97DE5}" type="parTrans" cxnId="{0308423B-4C8A-4D6E-B5F1-5BF1FE5DA107}">
      <dgm:prSet/>
      <dgm:spPr/>
      <dgm:t>
        <a:bodyPr/>
        <a:lstStyle/>
        <a:p>
          <a:endParaRPr lang="zh-TW" altLang="en-US"/>
        </a:p>
      </dgm:t>
    </dgm:pt>
    <dgm:pt modelId="{2FBC553E-2C68-4290-8B76-62C9443A02EE}" type="sibTrans" cxnId="{0308423B-4C8A-4D6E-B5F1-5BF1FE5DA107}">
      <dgm:prSet/>
      <dgm:spPr/>
      <dgm:t>
        <a:bodyPr/>
        <a:lstStyle/>
        <a:p>
          <a:endParaRPr lang="zh-TW" altLang="en-US"/>
        </a:p>
      </dgm:t>
    </dgm:pt>
    <dgm:pt modelId="{085EC27A-7030-4AF1-9055-EEA68928DA3A}">
      <dgm:prSet/>
      <dgm:spPr/>
      <dgm:t>
        <a:bodyPr/>
        <a:lstStyle/>
        <a:p>
          <a:pPr rtl="0"/>
          <a:r>
            <a:rPr lang="zh-TW" smtClean="0"/>
            <a:t>了解防疫議題</a:t>
          </a:r>
          <a:endParaRPr lang="zh-TW"/>
        </a:p>
      </dgm:t>
    </dgm:pt>
    <dgm:pt modelId="{AFE26D7B-6F1F-416C-8D29-245D9B6721E6}" type="parTrans" cxnId="{A9425DB0-D4D3-4EDD-9B98-933D23F38ED6}">
      <dgm:prSet/>
      <dgm:spPr/>
      <dgm:t>
        <a:bodyPr/>
        <a:lstStyle/>
        <a:p>
          <a:endParaRPr lang="zh-TW" altLang="en-US"/>
        </a:p>
      </dgm:t>
    </dgm:pt>
    <dgm:pt modelId="{32F79EDB-CEDA-4527-A15E-8C0FB2813C85}" type="sibTrans" cxnId="{A9425DB0-D4D3-4EDD-9B98-933D23F38ED6}">
      <dgm:prSet/>
      <dgm:spPr/>
      <dgm:t>
        <a:bodyPr/>
        <a:lstStyle/>
        <a:p>
          <a:endParaRPr lang="zh-TW" altLang="en-US"/>
        </a:p>
      </dgm:t>
    </dgm:pt>
    <dgm:pt modelId="{1CEBFAAF-85DB-4EBB-BCA1-E6FA698A0F30}">
      <dgm:prSet/>
      <dgm:spPr/>
      <dgm:t>
        <a:bodyPr/>
        <a:lstStyle/>
        <a:p>
          <a:pPr rtl="0"/>
          <a:r>
            <a:rPr lang="zh-TW" dirty="0" smtClean="0"/>
            <a:t>防疫小測驗</a:t>
          </a:r>
          <a:endParaRPr lang="zh-TW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/>
          </dgm14:cNvPr>
        </a:ext>
      </dgm:extLst>
    </dgm:pt>
    <dgm:pt modelId="{889EB68C-43F4-4CBB-B931-AF30A0C3D788}" type="parTrans" cxnId="{AF3A3F45-613E-4B6C-957C-C8E2C01AEC12}">
      <dgm:prSet/>
      <dgm:spPr/>
      <dgm:t>
        <a:bodyPr/>
        <a:lstStyle/>
        <a:p>
          <a:endParaRPr lang="zh-TW" altLang="en-US"/>
        </a:p>
      </dgm:t>
    </dgm:pt>
    <dgm:pt modelId="{2B1B2992-A022-4EFB-90BF-A2C7D5ACA228}" type="sibTrans" cxnId="{AF3A3F45-613E-4B6C-957C-C8E2C01AEC12}">
      <dgm:prSet/>
      <dgm:spPr/>
      <dgm:t>
        <a:bodyPr/>
        <a:lstStyle/>
        <a:p>
          <a:endParaRPr lang="zh-TW" altLang="en-US"/>
        </a:p>
      </dgm:t>
    </dgm:pt>
    <dgm:pt modelId="{C820E70A-C540-4005-BC57-DBC1DE1823FA}">
      <dgm:prSet/>
      <dgm:spPr/>
      <dgm:t>
        <a:bodyPr/>
        <a:lstStyle/>
        <a:p>
          <a:pPr rtl="0"/>
          <a:r>
            <a:rPr lang="zh-TW" dirty="0" smtClean="0"/>
            <a:t>你的防疫觀念正確嗎？</a:t>
          </a:r>
          <a:endParaRPr lang="zh-TW" dirty="0"/>
        </a:p>
      </dgm:t>
    </dgm:pt>
    <dgm:pt modelId="{80A4FD06-BB7E-45EC-B3C2-2DFDD3A3E0CD}" type="parTrans" cxnId="{DA38FEB4-20E8-49DB-8BD1-0E194C9021BA}">
      <dgm:prSet/>
      <dgm:spPr/>
      <dgm:t>
        <a:bodyPr/>
        <a:lstStyle/>
        <a:p>
          <a:endParaRPr lang="zh-TW" altLang="en-US"/>
        </a:p>
      </dgm:t>
    </dgm:pt>
    <dgm:pt modelId="{9A7DE434-4B33-4FD4-85DF-B70116C445FF}" type="sibTrans" cxnId="{DA38FEB4-20E8-49DB-8BD1-0E194C9021BA}">
      <dgm:prSet/>
      <dgm:spPr/>
      <dgm:t>
        <a:bodyPr/>
        <a:lstStyle/>
        <a:p>
          <a:endParaRPr lang="zh-TW" altLang="en-US"/>
        </a:p>
      </dgm:t>
    </dgm:pt>
    <dgm:pt modelId="{42B8768B-032D-4BFB-9515-A932F5EED00F}">
      <dgm:prSet/>
      <dgm:spPr/>
      <dgm:t>
        <a:bodyPr/>
        <a:lstStyle/>
        <a:p>
          <a:pPr rtl="0"/>
          <a:r>
            <a:rPr lang="zh-TW" dirty="0" smtClean="0"/>
            <a:t>擊敗新冠病毒，健康久久！</a:t>
          </a:r>
          <a:endParaRPr lang="zh-TW" dirty="0"/>
        </a:p>
      </dgm:t>
    </dgm:pt>
    <dgm:pt modelId="{6742145C-58B4-421E-9C8F-9B27413E5D38}" type="parTrans" cxnId="{E990FDAD-00AF-4EE4-9C81-660FE90C54A9}">
      <dgm:prSet/>
      <dgm:spPr/>
      <dgm:t>
        <a:bodyPr/>
        <a:lstStyle/>
        <a:p>
          <a:endParaRPr lang="zh-TW" altLang="en-US"/>
        </a:p>
      </dgm:t>
    </dgm:pt>
    <dgm:pt modelId="{4F100936-09BC-43DF-9884-7F6CDFA8F2B6}" type="sibTrans" cxnId="{E990FDAD-00AF-4EE4-9C81-660FE90C54A9}">
      <dgm:prSet/>
      <dgm:spPr/>
      <dgm:t>
        <a:bodyPr/>
        <a:lstStyle/>
        <a:p>
          <a:endParaRPr lang="zh-TW" altLang="en-US"/>
        </a:p>
      </dgm:t>
    </dgm:pt>
    <dgm:pt modelId="{36059381-7891-4D6D-BA2C-41D3E01C49CB}">
      <dgm:prSet/>
      <dgm:spPr/>
      <dgm:t>
        <a:bodyPr/>
        <a:lstStyle/>
        <a:p>
          <a:r>
            <a:rPr lang="zh-TW" altLang="en-US" dirty="0" smtClean="0"/>
            <a:t>防疫影片：</a:t>
          </a:r>
          <a:endParaRPr lang="zh-TW" alt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3"/>
          </dgm14:cNvPr>
        </a:ext>
      </dgm:extLst>
    </dgm:pt>
    <dgm:pt modelId="{8210967C-D857-43E0-B1AB-7D112E6D8C35}" type="parTrans" cxnId="{DCF7B075-2FE7-42BA-86C0-0CF619FD6921}">
      <dgm:prSet/>
      <dgm:spPr/>
      <dgm:t>
        <a:bodyPr/>
        <a:lstStyle/>
        <a:p>
          <a:endParaRPr lang="zh-TW" altLang="en-US"/>
        </a:p>
      </dgm:t>
    </dgm:pt>
    <dgm:pt modelId="{A22EF72D-792C-4D7F-8E53-FA554A15317F}" type="sibTrans" cxnId="{DCF7B075-2FE7-42BA-86C0-0CF619FD6921}">
      <dgm:prSet/>
      <dgm:spPr/>
      <dgm:t>
        <a:bodyPr/>
        <a:lstStyle/>
        <a:p>
          <a:endParaRPr lang="zh-TW" altLang="en-US"/>
        </a:p>
      </dgm:t>
    </dgm:pt>
    <dgm:pt modelId="{7310D36B-54AD-4493-A6FE-0566BCF12236}">
      <dgm:prSet/>
      <dgm:spPr/>
      <dgm:t>
        <a:bodyPr/>
        <a:lstStyle/>
        <a:p>
          <a:r>
            <a:rPr lang="zh-TW" altLang="en-US" smtClean="0"/>
            <a:t>觀賞防疫影片</a:t>
          </a:r>
          <a:endParaRPr lang="zh-TW" altLang="en-US"/>
        </a:p>
      </dgm:t>
    </dgm:pt>
    <dgm:pt modelId="{64B4AD6A-B131-44F2-9C12-3251477847C0}" type="parTrans" cxnId="{F931228B-A3F5-4B3C-A550-B8E665EF90CD}">
      <dgm:prSet/>
      <dgm:spPr/>
      <dgm:t>
        <a:bodyPr/>
        <a:lstStyle/>
        <a:p>
          <a:endParaRPr lang="zh-TW" altLang="en-US"/>
        </a:p>
      </dgm:t>
    </dgm:pt>
    <dgm:pt modelId="{71A92677-CD28-4D1C-8AA3-662754BF08CE}" type="sibTrans" cxnId="{F931228B-A3F5-4B3C-A550-B8E665EF90CD}">
      <dgm:prSet/>
      <dgm:spPr/>
      <dgm:t>
        <a:bodyPr/>
        <a:lstStyle/>
        <a:p>
          <a:endParaRPr lang="zh-TW" altLang="en-US"/>
        </a:p>
      </dgm:t>
    </dgm:pt>
    <dgm:pt modelId="{994982FA-CE45-4FCF-8966-D9703750C58D}">
      <dgm:prSet/>
      <dgm:spPr/>
      <dgm:t>
        <a:bodyPr/>
        <a:lstStyle/>
        <a:p>
          <a:r>
            <a:rPr lang="zh-TW" altLang="en-US" smtClean="0"/>
            <a:t>照顧自己，愛護家人！</a:t>
          </a:r>
          <a:endParaRPr lang="zh-TW" altLang="en-US"/>
        </a:p>
      </dgm:t>
    </dgm:pt>
    <dgm:pt modelId="{861BD9F2-6F28-4680-BF77-F44F9D040D09}" type="parTrans" cxnId="{5E2F3348-2001-4286-9E88-0FCB9B1E6D79}">
      <dgm:prSet/>
      <dgm:spPr/>
      <dgm:t>
        <a:bodyPr/>
        <a:lstStyle/>
        <a:p>
          <a:endParaRPr lang="zh-TW" altLang="en-US"/>
        </a:p>
      </dgm:t>
    </dgm:pt>
    <dgm:pt modelId="{D4B74BC4-F9B4-4DD4-B04B-526D91AEE3F8}" type="sibTrans" cxnId="{5E2F3348-2001-4286-9E88-0FCB9B1E6D79}">
      <dgm:prSet/>
      <dgm:spPr/>
      <dgm:t>
        <a:bodyPr/>
        <a:lstStyle/>
        <a:p>
          <a:endParaRPr lang="zh-TW" altLang="en-US"/>
        </a:p>
      </dgm:t>
    </dgm:pt>
    <dgm:pt modelId="{7F6E93EE-A620-4D00-92EA-912904690E75}" type="pres">
      <dgm:prSet presAssocID="{4AB3D8C3-CAF3-484E-B6EE-8CA46E054C3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EDCE1C7-927D-4D50-B2D4-948D76719981}" type="pres">
      <dgm:prSet presAssocID="{4AB3D8C3-CAF3-484E-B6EE-8CA46E054C3C}" presName="cycle" presStyleCnt="0"/>
      <dgm:spPr/>
    </dgm:pt>
    <dgm:pt modelId="{BCD03701-4FC1-4420-A8DF-A1B1984BA1E4}" type="pres">
      <dgm:prSet presAssocID="{4AB3D8C3-CAF3-484E-B6EE-8CA46E054C3C}" presName="centerShape" presStyleCnt="0"/>
      <dgm:spPr/>
    </dgm:pt>
    <dgm:pt modelId="{0A9FEC17-9A30-4E89-8ECF-108BBC1859A8}" type="pres">
      <dgm:prSet presAssocID="{4AB3D8C3-CAF3-484E-B6EE-8CA46E054C3C}" presName="connSite" presStyleLbl="node1" presStyleIdx="0" presStyleCnt="4"/>
      <dgm:spPr/>
    </dgm:pt>
    <dgm:pt modelId="{544E988F-0530-443A-B728-94672ED95F78}" type="pres">
      <dgm:prSet presAssocID="{4AB3D8C3-CAF3-484E-B6EE-8CA46E054C3C}" presName="visible" presStyleLbl="node1" presStyleIdx="0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7B1CC06-8135-4962-979B-E48F53BCEFAD}" type="pres">
      <dgm:prSet presAssocID="{0AE0DECF-029A-4A09-8D7E-923E03387D85}" presName="Name25" presStyleLbl="parChTrans1D1" presStyleIdx="0" presStyleCnt="3"/>
      <dgm:spPr/>
    </dgm:pt>
    <dgm:pt modelId="{7427F60F-A6E8-4E93-9CB6-15A796FDDFCD}" type="pres">
      <dgm:prSet presAssocID="{D4FBB42D-E404-4241-81BB-10339C2579DB}" presName="node" presStyleCnt="0"/>
      <dgm:spPr/>
    </dgm:pt>
    <dgm:pt modelId="{6D055160-9144-47E5-8D17-C6BBE818511E}" type="pres">
      <dgm:prSet presAssocID="{D4FBB42D-E404-4241-81BB-10339C2579DB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BEC47096-27AB-4A1C-8FCA-343CFE26ABFD}" type="pres">
      <dgm:prSet presAssocID="{D4FBB42D-E404-4241-81BB-10339C2579DB}" presName="childNode" presStyleLbl="revTx" presStyleIdx="0" presStyleCnt="3">
        <dgm:presLayoutVars>
          <dgm:bulletEnabled val="1"/>
        </dgm:presLayoutVars>
      </dgm:prSet>
      <dgm:spPr/>
    </dgm:pt>
    <dgm:pt modelId="{96B8B3BC-3FBB-46BA-B92F-1BBAE24F1169}" type="pres">
      <dgm:prSet presAssocID="{889EB68C-43F4-4CBB-B931-AF30A0C3D788}" presName="Name25" presStyleLbl="parChTrans1D1" presStyleIdx="1" presStyleCnt="3"/>
      <dgm:spPr/>
    </dgm:pt>
    <dgm:pt modelId="{1995A8FE-0B77-4991-9814-F39B0B829C7B}" type="pres">
      <dgm:prSet presAssocID="{1CEBFAAF-85DB-4EBB-BCA1-E6FA698A0F30}" presName="node" presStyleCnt="0"/>
      <dgm:spPr/>
    </dgm:pt>
    <dgm:pt modelId="{ACE8BA13-71D3-477B-81C5-1E8DB1953702}" type="pres">
      <dgm:prSet presAssocID="{1CEBFAAF-85DB-4EBB-BCA1-E6FA698A0F30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C445D934-28F3-4199-826B-A4E32A5723CC}" type="pres">
      <dgm:prSet presAssocID="{1CEBFAAF-85DB-4EBB-BCA1-E6FA698A0F30}" presName="childNode" presStyleLbl="revTx" presStyleIdx="1" presStyleCnt="3">
        <dgm:presLayoutVars>
          <dgm:bulletEnabled val="1"/>
        </dgm:presLayoutVars>
      </dgm:prSet>
      <dgm:spPr/>
    </dgm:pt>
    <dgm:pt modelId="{6059779D-407C-4FD3-BCDC-0A25C2BDB7A8}" type="pres">
      <dgm:prSet presAssocID="{8210967C-D857-43E0-B1AB-7D112E6D8C35}" presName="Name25" presStyleLbl="parChTrans1D1" presStyleIdx="2" presStyleCnt="3"/>
      <dgm:spPr/>
    </dgm:pt>
    <dgm:pt modelId="{86234594-A6EA-4B99-91CE-8EB30F4C39AC}" type="pres">
      <dgm:prSet presAssocID="{36059381-7891-4D6D-BA2C-41D3E01C49CB}" presName="node" presStyleCnt="0"/>
      <dgm:spPr/>
    </dgm:pt>
    <dgm:pt modelId="{F6E774C6-80DB-4E8A-8507-AAE2D76DC3CC}" type="pres">
      <dgm:prSet presAssocID="{36059381-7891-4D6D-BA2C-41D3E01C49CB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BF50BC-2D9A-4419-859C-C913386F32B8}" type="pres">
      <dgm:prSet presAssocID="{36059381-7891-4D6D-BA2C-41D3E01C49C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931228B-A3F5-4B3C-A550-B8E665EF90CD}" srcId="{36059381-7891-4D6D-BA2C-41D3E01C49CB}" destId="{7310D36B-54AD-4493-A6FE-0566BCF12236}" srcOrd="0" destOrd="0" parTransId="{64B4AD6A-B131-44F2-9C12-3251477847C0}" sibTransId="{71A92677-CD28-4D1C-8AA3-662754BF08CE}"/>
    <dgm:cxn modelId="{E990FDAD-00AF-4EE4-9C81-660FE90C54A9}" srcId="{1CEBFAAF-85DB-4EBB-BCA1-E6FA698A0F30}" destId="{42B8768B-032D-4BFB-9515-A932F5EED00F}" srcOrd="1" destOrd="0" parTransId="{6742145C-58B4-421E-9C8F-9B27413E5D38}" sibTransId="{4F100936-09BC-43DF-9884-7F6CDFA8F2B6}"/>
    <dgm:cxn modelId="{33034454-2064-4A25-BA28-A164127C8B4B}" type="presOf" srcId="{D4FBB42D-E404-4241-81BB-10339C2579DB}" destId="{6D055160-9144-47E5-8D17-C6BBE818511E}" srcOrd="0" destOrd="0" presId="urn:microsoft.com/office/officeart/2005/8/layout/radial2"/>
    <dgm:cxn modelId="{CE1C1FCF-B642-46B7-AB9E-9ECE2C6DF1ED}" type="presOf" srcId="{7310D36B-54AD-4493-A6FE-0566BCF12236}" destId="{AFBF50BC-2D9A-4419-859C-C913386F32B8}" srcOrd="0" destOrd="0" presId="urn:microsoft.com/office/officeart/2005/8/layout/radial2"/>
    <dgm:cxn modelId="{11BC75AF-6CAE-4535-8FF7-4AC561E07D82}" type="presOf" srcId="{4AB3D8C3-CAF3-484E-B6EE-8CA46E054C3C}" destId="{7F6E93EE-A620-4D00-92EA-912904690E75}" srcOrd="0" destOrd="0" presId="urn:microsoft.com/office/officeart/2005/8/layout/radial2"/>
    <dgm:cxn modelId="{D2A4D2FF-C6BB-4A7B-8D96-8C24A09E3483}" type="presOf" srcId="{889EB68C-43F4-4CBB-B931-AF30A0C3D788}" destId="{96B8B3BC-3FBB-46BA-B92F-1BBAE24F1169}" srcOrd="0" destOrd="0" presId="urn:microsoft.com/office/officeart/2005/8/layout/radial2"/>
    <dgm:cxn modelId="{620EED97-D864-48B6-B9BE-59F3E8B44442}" type="presOf" srcId="{085EC27A-7030-4AF1-9055-EEA68928DA3A}" destId="{BEC47096-27AB-4A1C-8FCA-343CFE26ABFD}" srcOrd="0" destOrd="1" presId="urn:microsoft.com/office/officeart/2005/8/layout/radial2"/>
    <dgm:cxn modelId="{DCF7B075-2FE7-42BA-86C0-0CF619FD6921}" srcId="{4AB3D8C3-CAF3-484E-B6EE-8CA46E054C3C}" destId="{36059381-7891-4D6D-BA2C-41D3E01C49CB}" srcOrd="2" destOrd="0" parTransId="{8210967C-D857-43E0-B1AB-7D112E6D8C35}" sibTransId="{A22EF72D-792C-4D7F-8E53-FA554A15317F}"/>
    <dgm:cxn modelId="{E7A9E65D-6E15-43E2-BC58-039A4BE0C3E6}" type="presOf" srcId="{C820E70A-C540-4005-BC57-DBC1DE1823FA}" destId="{C445D934-28F3-4199-826B-A4E32A5723CC}" srcOrd="0" destOrd="0" presId="urn:microsoft.com/office/officeart/2005/8/layout/radial2"/>
    <dgm:cxn modelId="{7A598830-E1FA-4C05-AAC3-75D6557CD559}" type="presOf" srcId="{994982FA-CE45-4FCF-8966-D9703750C58D}" destId="{AFBF50BC-2D9A-4419-859C-C913386F32B8}" srcOrd="0" destOrd="1" presId="urn:microsoft.com/office/officeart/2005/8/layout/radial2"/>
    <dgm:cxn modelId="{C53A9B58-9378-4074-A0A8-790C50D7A3FA}" type="presOf" srcId="{0AE0DECF-029A-4A09-8D7E-923E03387D85}" destId="{57B1CC06-8135-4962-979B-E48F53BCEFAD}" srcOrd="0" destOrd="0" presId="urn:microsoft.com/office/officeart/2005/8/layout/radial2"/>
    <dgm:cxn modelId="{5C99817F-4239-4CE0-9BA4-6A1BE7AE6C6D}" type="presOf" srcId="{42B8768B-032D-4BFB-9515-A932F5EED00F}" destId="{C445D934-28F3-4199-826B-A4E32A5723CC}" srcOrd="0" destOrd="1" presId="urn:microsoft.com/office/officeart/2005/8/layout/radial2"/>
    <dgm:cxn modelId="{AF3A3F45-613E-4B6C-957C-C8E2C01AEC12}" srcId="{4AB3D8C3-CAF3-484E-B6EE-8CA46E054C3C}" destId="{1CEBFAAF-85DB-4EBB-BCA1-E6FA698A0F30}" srcOrd="1" destOrd="0" parTransId="{889EB68C-43F4-4CBB-B931-AF30A0C3D788}" sibTransId="{2B1B2992-A022-4EFB-90BF-A2C7D5ACA228}"/>
    <dgm:cxn modelId="{0308423B-4C8A-4D6E-B5F1-5BF1FE5DA107}" srcId="{D4FBB42D-E404-4241-81BB-10339C2579DB}" destId="{AD6093CB-546B-4992-9261-540BF6787EAE}" srcOrd="0" destOrd="0" parTransId="{50E119D1-3562-4C04-87D1-F3C3FED97DE5}" sibTransId="{2FBC553E-2C68-4290-8B76-62C9443A02EE}"/>
    <dgm:cxn modelId="{A9425DB0-D4D3-4EDD-9B98-933D23F38ED6}" srcId="{D4FBB42D-E404-4241-81BB-10339C2579DB}" destId="{085EC27A-7030-4AF1-9055-EEA68928DA3A}" srcOrd="1" destOrd="0" parTransId="{AFE26D7B-6F1F-416C-8D29-245D9B6721E6}" sibTransId="{32F79EDB-CEDA-4527-A15E-8C0FB2813C85}"/>
    <dgm:cxn modelId="{E95B0A1E-4660-4787-9D6E-3421321D8EDE}" type="presOf" srcId="{1CEBFAAF-85DB-4EBB-BCA1-E6FA698A0F30}" destId="{ACE8BA13-71D3-477B-81C5-1E8DB1953702}" srcOrd="0" destOrd="0" presId="urn:microsoft.com/office/officeart/2005/8/layout/radial2"/>
    <dgm:cxn modelId="{5E2F3348-2001-4286-9E88-0FCB9B1E6D79}" srcId="{36059381-7891-4D6D-BA2C-41D3E01C49CB}" destId="{994982FA-CE45-4FCF-8966-D9703750C58D}" srcOrd="1" destOrd="0" parTransId="{861BD9F2-6F28-4680-BF77-F44F9D040D09}" sibTransId="{D4B74BC4-F9B4-4DD4-B04B-526D91AEE3F8}"/>
    <dgm:cxn modelId="{117EAE96-DACB-40EA-BD2B-C9A6FC2C74DA}" srcId="{4AB3D8C3-CAF3-484E-B6EE-8CA46E054C3C}" destId="{D4FBB42D-E404-4241-81BB-10339C2579DB}" srcOrd="0" destOrd="0" parTransId="{0AE0DECF-029A-4A09-8D7E-923E03387D85}" sibTransId="{5495F3D3-EE57-4EE9-AED3-82E6B02EE5EF}"/>
    <dgm:cxn modelId="{DA38FEB4-20E8-49DB-8BD1-0E194C9021BA}" srcId="{1CEBFAAF-85DB-4EBB-BCA1-E6FA698A0F30}" destId="{C820E70A-C540-4005-BC57-DBC1DE1823FA}" srcOrd="0" destOrd="0" parTransId="{80A4FD06-BB7E-45EC-B3C2-2DFDD3A3E0CD}" sibTransId="{9A7DE434-4B33-4FD4-85DF-B70116C445FF}"/>
    <dgm:cxn modelId="{7359B101-CFFD-4F02-8E06-3415048D47C6}" type="presOf" srcId="{8210967C-D857-43E0-B1AB-7D112E6D8C35}" destId="{6059779D-407C-4FD3-BCDC-0A25C2BDB7A8}" srcOrd="0" destOrd="0" presId="urn:microsoft.com/office/officeart/2005/8/layout/radial2"/>
    <dgm:cxn modelId="{D117FA82-B6B4-4E6E-A9D4-A32567408014}" type="presOf" srcId="{36059381-7891-4D6D-BA2C-41D3E01C49CB}" destId="{F6E774C6-80DB-4E8A-8507-AAE2D76DC3CC}" srcOrd="0" destOrd="0" presId="urn:microsoft.com/office/officeart/2005/8/layout/radial2"/>
    <dgm:cxn modelId="{0039D4E0-4491-45AD-A322-CAB492770616}" type="presOf" srcId="{AD6093CB-546B-4992-9261-540BF6787EAE}" destId="{BEC47096-27AB-4A1C-8FCA-343CFE26ABFD}" srcOrd="0" destOrd="0" presId="urn:microsoft.com/office/officeart/2005/8/layout/radial2"/>
    <dgm:cxn modelId="{364D1DEA-513A-433F-8809-4D698439E701}" type="presParOf" srcId="{7F6E93EE-A620-4D00-92EA-912904690E75}" destId="{FEDCE1C7-927D-4D50-B2D4-948D76719981}" srcOrd="0" destOrd="0" presId="urn:microsoft.com/office/officeart/2005/8/layout/radial2"/>
    <dgm:cxn modelId="{718C59F3-D93C-4C1F-8B39-B2DB48974CD9}" type="presParOf" srcId="{FEDCE1C7-927D-4D50-B2D4-948D76719981}" destId="{BCD03701-4FC1-4420-A8DF-A1B1984BA1E4}" srcOrd="0" destOrd="0" presId="urn:microsoft.com/office/officeart/2005/8/layout/radial2"/>
    <dgm:cxn modelId="{3FB94EBD-BF12-47E5-A1FC-E2D856CA2C22}" type="presParOf" srcId="{BCD03701-4FC1-4420-A8DF-A1B1984BA1E4}" destId="{0A9FEC17-9A30-4E89-8ECF-108BBC1859A8}" srcOrd="0" destOrd="0" presId="urn:microsoft.com/office/officeart/2005/8/layout/radial2"/>
    <dgm:cxn modelId="{7AB4833B-0D4C-4E15-811F-1E679C36BEA9}" type="presParOf" srcId="{BCD03701-4FC1-4420-A8DF-A1B1984BA1E4}" destId="{544E988F-0530-443A-B728-94672ED95F78}" srcOrd="1" destOrd="0" presId="urn:microsoft.com/office/officeart/2005/8/layout/radial2"/>
    <dgm:cxn modelId="{D6AA4178-F236-497A-8357-F3E33628741C}" type="presParOf" srcId="{FEDCE1C7-927D-4D50-B2D4-948D76719981}" destId="{57B1CC06-8135-4962-979B-E48F53BCEFAD}" srcOrd="1" destOrd="0" presId="urn:microsoft.com/office/officeart/2005/8/layout/radial2"/>
    <dgm:cxn modelId="{B4BF85BD-02A4-4D8A-856F-DEC78C1E4671}" type="presParOf" srcId="{FEDCE1C7-927D-4D50-B2D4-948D76719981}" destId="{7427F60F-A6E8-4E93-9CB6-15A796FDDFCD}" srcOrd="2" destOrd="0" presId="urn:microsoft.com/office/officeart/2005/8/layout/radial2"/>
    <dgm:cxn modelId="{8A75454F-B359-4007-BFE7-8E5073E26863}" type="presParOf" srcId="{7427F60F-A6E8-4E93-9CB6-15A796FDDFCD}" destId="{6D055160-9144-47E5-8D17-C6BBE818511E}" srcOrd="0" destOrd="0" presId="urn:microsoft.com/office/officeart/2005/8/layout/radial2"/>
    <dgm:cxn modelId="{C3F811DC-2C6A-4B68-861A-DBC7C94C0B18}" type="presParOf" srcId="{7427F60F-A6E8-4E93-9CB6-15A796FDDFCD}" destId="{BEC47096-27AB-4A1C-8FCA-343CFE26ABFD}" srcOrd="1" destOrd="0" presId="urn:microsoft.com/office/officeart/2005/8/layout/radial2"/>
    <dgm:cxn modelId="{605F75CE-491A-47E7-99EF-07552B318794}" type="presParOf" srcId="{FEDCE1C7-927D-4D50-B2D4-948D76719981}" destId="{96B8B3BC-3FBB-46BA-B92F-1BBAE24F1169}" srcOrd="3" destOrd="0" presId="urn:microsoft.com/office/officeart/2005/8/layout/radial2"/>
    <dgm:cxn modelId="{F3906F83-6303-4276-8F81-16C5CB5F67A8}" type="presParOf" srcId="{FEDCE1C7-927D-4D50-B2D4-948D76719981}" destId="{1995A8FE-0B77-4991-9814-F39B0B829C7B}" srcOrd="4" destOrd="0" presId="urn:microsoft.com/office/officeart/2005/8/layout/radial2"/>
    <dgm:cxn modelId="{5E093FDE-2FE9-4A24-A103-719955255A4C}" type="presParOf" srcId="{1995A8FE-0B77-4991-9814-F39B0B829C7B}" destId="{ACE8BA13-71D3-477B-81C5-1E8DB1953702}" srcOrd="0" destOrd="0" presId="urn:microsoft.com/office/officeart/2005/8/layout/radial2"/>
    <dgm:cxn modelId="{B2A45388-8274-4F78-931C-06D7865A0A9E}" type="presParOf" srcId="{1995A8FE-0B77-4991-9814-F39B0B829C7B}" destId="{C445D934-28F3-4199-826B-A4E32A5723CC}" srcOrd="1" destOrd="0" presId="urn:microsoft.com/office/officeart/2005/8/layout/radial2"/>
    <dgm:cxn modelId="{BD60E855-3512-435C-AB36-1EDD41439E6B}" type="presParOf" srcId="{FEDCE1C7-927D-4D50-B2D4-948D76719981}" destId="{6059779D-407C-4FD3-BCDC-0A25C2BDB7A8}" srcOrd="5" destOrd="0" presId="urn:microsoft.com/office/officeart/2005/8/layout/radial2"/>
    <dgm:cxn modelId="{5AA1D428-4C3D-4508-A887-0DD618949AA8}" type="presParOf" srcId="{FEDCE1C7-927D-4D50-B2D4-948D76719981}" destId="{86234594-A6EA-4B99-91CE-8EB30F4C39AC}" srcOrd="6" destOrd="0" presId="urn:microsoft.com/office/officeart/2005/8/layout/radial2"/>
    <dgm:cxn modelId="{F2105CB3-D44D-4B0F-87A2-561D49189631}" type="presParOf" srcId="{86234594-A6EA-4B99-91CE-8EB30F4C39AC}" destId="{F6E774C6-80DB-4E8A-8507-AAE2D76DC3CC}" srcOrd="0" destOrd="0" presId="urn:microsoft.com/office/officeart/2005/8/layout/radial2"/>
    <dgm:cxn modelId="{A27B3885-A0AF-4C7F-9B19-3E84ECE2FDF4}" type="presParOf" srcId="{86234594-A6EA-4B99-91CE-8EB30F4C39AC}" destId="{AFBF50BC-2D9A-4419-859C-C913386F32B8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123AA-FF9B-4994-A0F6-215F258572A2}">
      <dsp:nvSpPr>
        <dsp:cNvPr id="0" name=""/>
        <dsp:cNvSpPr/>
      </dsp:nvSpPr>
      <dsp:spPr>
        <a:xfrm>
          <a:off x="1918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雙手肥皂清潔，搓洗</a:t>
          </a:r>
          <a:r>
            <a:rPr lang="en-US" sz="2800" kern="1200" smtClean="0"/>
            <a:t>40~60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1918" y="1810385"/>
        <a:ext cx="2011188" cy="1810385"/>
      </dsp:txXfrm>
    </dsp:sp>
    <dsp:sp modelId="{EC2FF47A-F002-4661-811B-6D82B20226E0}">
      <dsp:nvSpPr>
        <dsp:cNvPr id="0" name=""/>
        <dsp:cNvSpPr/>
      </dsp:nvSpPr>
      <dsp:spPr>
        <a:xfrm>
          <a:off x="253940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AA32A4-1A75-4CF8-942F-2E9F3A7903E2}">
      <dsp:nvSpPr>
        <dsp:cNvPr id="0" name=""/>
        <dsp:cNvSpPr/>
      </dsp:nvSpPr>
      <dsp:spPr>
        <a:xfrm>
          <a:off x="2073443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口罩要遮住口鼻、蓋住下巴  </a:t>
          </a:r>
          <a:endParaRPr lang="zh-TW" sz="2800" kern="1200"/>
        </a:p>
      </dsp:txBody>
      <dsp:txXfrm>
        <a:off x="2073443" y="1810385"/>
        <a:ext cx="2011188" cy="1810385"/>
      </dsp:txXfrm>
    </dsp:sp>
    <dsp:sp modelId="{DDE366EA-999E-4A0B-84F0-5EDE15E6E3B3}">
      <dsp:nvSpPr>
        <dsp:cNvPr id="0" name=""/>
        <dsp:cNvSpPr/>
      </dsp:nvSpPr>
      <dsp:spPr>
        <a:xfrm>
          <a:off x="2325464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74CC6-7C0A-4F60-88F2-C48E4C060B5A}">
      <dsp:nvSpPr>
        <dsp:cNvPr id="0" name=""/>
        <dsp:cNvSpPr/>
      </dsp:nvSpPr>
      <dsp:spPr>
        <a:xfrm>
          <a:off x="4144967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噴</a:t>
          </a:r>
          <a:r>
            <a:rPr lang="en-US" sz="2800" kern="1200" smtClean="0"/>
            <a:t>75%</a:t>
          </a:r>
          <a:r>
            <a:rPr lang="zh-TW" sz="2800" kern="1200" smtClean="0"/>
            <a:t>酒精搓洗雙手</a:t>
          </a:r>
          <a:r>
            <a:rPr lang="en-US" sz="2800" kern="1200" smtClean="0"/>
            <a:t>20-30</a:t>
          </a:r>
          <a:r>
            <a:rPr lang="zh-TW" sz="2800" kern="1200" smtClean="0"/>
            <a:t>秒</a:t>
          </a:r>
          <a:endParaRPr lang="zh-TW" sz="2800" kern="1200"/>
        </a:p>
      </dsp:txBody>
      <dsp:txXfrm>
        <a:off x="4144967" y="1810385"/>
        <a:ext cx="2011188" cy="1810385"/>
      </dsp:txXfrm>
    </dsp:sp>
    <dsp:sp modelId="{36748DE9-20E4-417B-8D69-D14F8EB17C9A}">
      <dsp:nvSpPr>
        <dsp:cNvPr id="0" name=""/>
        <dsp:cNvSpPr/>
      </dsp:nvSpPr>
      <dsp:spPr>
        <a:xfrm>
          <a:off x="4396989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629FB2-F71C-431F-8D7E-84395DF843BA}">
      <dsp:nvSpPr>
        <dsp:cNvPr id="0" name=""/>
        <dsp:cNvSpPr/>
      </dsp:nvSpPr>
      <dsp:spPr>
        <a:xfrm>
          <a:off x="6216492" y="0"/>
          <a:ext cx="2011188" cy="452596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kern="1200" smtClean="0"/>
            <a:t>有發燒、呼吸道症狀速就醫</a:t>
          </a:r>
          <a:endParaRPr lang="zh-TW" sz="2800" kern="1200"/>
        </a:p>
      </dsp:txBody>
      <dsp:txXfrm>
        <a:off x="6216492" y="1810385"/>
        <a:ext cx="2011188" cy="1810385"/>
      </dsp:txXfrm>
    </dsp:sp>
    <dsp:sp modelId="{ADFDD5BC-E66D-4E8E-88F1-8433C15BE400}">
      <dsp:nvSpPr>
        <dsp:cNvPr id="0" name=""/>
        <dsp:cNvSpPr/>
      </dsp:nvSpPr>
      <dsp:spPr>
        <a:xfrm>
          <a:off x="6468513" y="271557"/>
          <a:ext cx="1507145" cy="1507145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8837DD-53A5-4E19-AB9E-ED00B52B0AE6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56D4D-552A-400B-B7B0-CC98FBA51B33}">
      <dsp:nvSpPr>
        <dsp:cNvPr id="0" name=""/>
        <dsp:cNvSpPr/>
      </dsp:nvSpPr>
      <dsp:spPr>
        <a:xfrm>
          <a:off x="5925" y="1280147"/>
          <a:ext cx="2866518" cy="242878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96C71A0-2D22-45EF-AF34-1F43F7A20D7B}">
      <dsp:nvSpPr>
        <dsp:cNvPr id="0" name=""/>
        <dsp:cNvSpPr/>
      </dsp:nvSpPr>
      <dsp:spPr>
        <a:xfrm>
          <a:off x="2490729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大約</a:t>
          </a:r>
          <a:r>
            <a:rPr lang="en-US" sz="2500" kern="1200" smtClean="0"/>
            <a:t>3</a:t>
          </a:r>
          <a:r>
            <a:rPr lang="zh-TW" sz="2500" kern="1200" smtClean="0"/>
            <a:t>個步伐</a:t>
          </a:r>
          <a:endParaRPr lang="zh-TW" sz="2500" kern="1200"/>
        </a:p>
      </dsp:txBody>
      <dsp:txXfrm>
        <a:off x="2530540" y="1659838"/>
        <a:ext cx="1279639" cy="1335100"/>
      </dsp:txXfrm>
    </dsp:sp>
    <dsp:sp modelId="{BA45244C-63E0-4E07-BC07-B7D874E36EA7}">
      <dsp:nvSpPr>
        <dsp:cNvPr id="0" name=""/>
        <dsp:cNvSpPr/>
      </dsp:nvSpPr>
      <dsp:spPr>
        <a:xfrm>
          <a:off x="5925" y="817031"/>
          <a:ext cx="2866518" cy="41822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smtClean="0"/>
            <a:t>室外至少</a:t>
          </a:r>
          <a:r>
            <a:rPr lang="en-US" sz="1800" kern="1200" smtClean="0"/>
            <a:t>1</a:t>
          </a:r>
          <a:r>
            <a:rPr lang="zh-TW" sz="1800" kern="1200" smtClean="0"/>
            <a:t>公尺</a:t>
          </a:r>
          <a:endParaRPr lang="zh-TW" sz="1800" kern="1200"/>
        </a:p>
      </dsp:txBody>
      <dsp:txXfrm>
        <a:off x="5925" y="817031"/>
        <a:ext cx="2866518" cy="418227"/>
      </dsp:txXfrm>
    </dsp:sp>
    <dsp:sp modelId="{B5C64A7D-8C24-4B60-B497-0ACA9E4CDA83}">
      <dsp:nvSpPr>
        <dsp:cNvPr id="0" name=""/>
        <dsp:cNvSpPr/>
      </dsp:nvSpPr>
      <dsp:spPr>
        <a:xfrm>
          <a:off x="4330821" y="1324740"/>
          <a:ext cx="2866518" cy="242878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A9CD804-9734-476A-82D6-E54F6B25CE29}">
      <dsp:nvSpPr>
        <dsp:cNvPr id="0" name=""/>
        <dsp:cNvSpPr/>
      </dsp:nvSpPr>
      <dsp:spPr>
        <a:xfrm>
          <a:off x="6864412" y="1620027"/>
          <a:ext cx="1359261" cy="14147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kern="1200" smtClean="0"/>
            <a:t>大約手臂的兩倍長</a:t>
          </a:r>
          <a:endParaRPr lang="zh-TW" sz="2500" kern="1200"/>
        </a:p>
      </dsp:txBody>
      <dsp:txXfrm>
        <a:off x="6904223" y="1659838"/>
        <a:ext cx="1279639" cy="1335100"/>
      </dsp:txXfrm>
    </dsp:sp>
    <dsp:sp modelId="{781686D8-90C1-41F9-A0BB-2227881E1C71}">
      <dsp:nvSpPr>
        <dsp:cNvPr id="0" name=""/>
        <dsp:cNvSpPr/>
      </dsp:nvSpPr>
      <dsp:spPr>
        <a:xfrm>
          <a:off x="4379609" y="817031"/>
          <a:ext cx="2866518" cy="418227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1800" kern="1200" smtClean="0"/>
            <a:t>室內至少</a:t>
          </a:r>
          <a:r>
            <a:rPr lang="en-US" sz="1800" kern="1200" smtClean="0"/>
            <a:t>1.5</a:t>
          </a:r>
          <a:r>
            <a:rPr lang="zh-TW" sz="1800" kern="1200" smtClean="0"/>
            <a:t>公尺</a:t>
          </a:r>
          <a:endParaRPr lang="zh-TW" sz="1800" kern="1200"/>
        </a:p>
      </dsp:txBody>
      <dsp:txXfrm>
        <a:off x="4379609" y="817031"/>
        <a:ext cx="2866518" cy="4182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9779D-407C-4FD3-BCDC-0A25C2BDB7A8}">
      <dsp:nvSpPr>
        <dsp:cNvPr id="0" name=""/>
        <dsp:cNvSpPr/>
      </dsp:nvSpPr>
      <dsp:spPr>
        <a:xfrm rot="2562158">
          <a:off x="2871322" y="3173733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B8B3BC-3FBB-46BA-B92F-1BBAE24F1169}">
      <dsp:nvSpPr>
        <dsp:cNvPr id="0" name=""/>
        <dsp:cNvSpPr/>
      </dsp:nvSpPr>
      <dsp:spPr>
        <a:xfrm>
          <a:off x="2962150" y="2239207"/>
          <a:ext cx="761807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761807" y="237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B1CC06-8135-4962-979B-E48F53BCEFAD}">
      <dsp:nvSpPr>
        <dsp:cNvPr id="0" name=""/>
        <dsp:cNvSpPr/>
      </dsp:nvSpPr>
      <dsp:spPr>
        <a:xfrm rot="19037842">
          <a:off x="2871322" y="1304680"/>
          <a:ext cx="685188" cy="47548"/>
        </a:xfrm>
        <a:custGeom>
          <a:avLst/>
          <a:gdLst/>
          <a:ahLst/>
          <a:cxnLst/>
          <a:rect l="0" t="0" r="0" b="0"/>
          <a:pathLst>
            <a:path>
              <a:moveTo>
                <a:pt x="0" y="23774"/>
              </a:moveTo>
              <a:lnTo>
                <a:pt x="685188" y="2377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E988F-0530-443A-B728-94672ED95F78}">
      <dsp:nvSpPr>
        <dsp:cNvPr id="0" name=""/>
        <dsp:cNvSpPr/>
      </dsp:nvSpPr>
      <dsp:spPr>
        <a:xfrm>
          <a:off x="1114307" y="1176015"/>
          <a:ext cx="2173932" cy="2173932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55160-9144-47E5-8D17-C6BBE818511E}">
      <dsp:nvSpPr>
        <dsp:cNvPr id="0" name=""/>
        <dsp:cNvSpPr/>
      </dsp:nvSpPr>
      <dsp:spPr>
        <a:xfrm>
          <a:off x="3292780" y="1626"/>
          <a:ext cx="1304359" cy="1304359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 smtClean="0"/>
            <a:t>衛福部疾管署</a:t>
          </a:r>
          <a:endParaRPr lang="zh-TW" sz="2300" kern="1200" dirty="0"/>
        </a:p>
      </dsp:txBody>
      <dsp:txXfrm>
        <a:off x="3483799" y="192645"/>
        <a:ext cx="922321" cy="922321"/>
      </dsp:txXfrm>
    </dsp:sp>
    <dsp:sp modelId="{BEC47096-27AB-4A1C-8FCA-343CFE26ABFD}">
      <dsp:nvSpPr>
        <dsp:cNvPr id="0" name=""/>
        <dsp:cNvSpPr/>
      </dsp:nvSpPr>
      <dsp:spPr>
        <a:xfrm>
          <a:off x="4727575" y="1626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smtClean="0"/>
            <a:t>掌握最新疫情</a:t>
          </a:r>
          <a:endParaRPr lang="zh-TW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smtClean="0"/>
            <a:t>了解防疫議題</a:t>
          </a:r>
          <a:endParaRPr lang="zh-TW" sz="2000" kern="1200"/>
        </a:p>
      </dsp:txBody>
      <dsp:txXfrm>
        <a:off x="4727575" y="1626"/>
        <a:ext cx="1956539" cy="1304359"/>
      </dsp:txXfrm>
    </dsp:sp>
    <dsp:sp modelId="{ACE8BA13-71D3-477B-81C5-1E8DB1953702}">
      <dsp:nvSpPr>
        <dsp:cNvPr id="0" name=""/>
        <dsp:cNvSpPr/>
      </dsp:nvSpPr>
      <dsp:spPr>
        <a:xfrm>
          <a:off x="3723957" y="1610801"/>
          <a:ext cx="1304359" cy="1304359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300" kern="1200" dirty="0" smtClean="0"/>
            <a:t>防疫小測驗</a:t>
          </a:r>
          <a:endParaRPr lang="zh-TW" sz="2300" kern="1200" dirty="0"/>
        </a:p>
      </dsp:txBody>
      <dsp:txXfrm>
        <a:off x="3914976" y="1801820"/>
        <a:ext cx="922321" cy="922321"/>
      </dsp:txXfrm>
    </dsp:sp>
    <dsp:sp modelId="{C445D934-28F3-4199-826B-A4E32A5723CC}">
      <dsp:nvSpPr>
        <dsp:cNvPr id="0" name=""/>
        <dsp:cNvSpPr/>
      </dsp:nvSpPr>
      <dsp:spPr>
        <a:xfrm>
          <a:off x="5158753" y="1610801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dirty="0" smtClean="0"/>
            <a:t>你的防疫觀念正確嗎？</a:t>
          </a:r>
          <a:endParaRPr lang="zh-TW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kern="1200" dirty="0" smtClean="0"/>
            <a:t>擊敗新冠病毒，健康久久！</a:t>
          </a:r>
          <a:endParaRPr lang="zh-TW" sz="2000" kern="1200" dirty="0"/>
        </a:p>
      </dsp:txBody>
      <dsp:txXfrm>
        <a:off x="5158753" y="1610801"/>
        <a:ext cx="1956539" cy="1304359"/>
      </dsp:txXfrm>
    </dsp:sp>
    <dsp:sp modelId="{F6E774C6-80DB-4E8A-8507-AAE2D76DC3CC}">
      <dsp:nvSpPr>
        <dsp:cNvPr id="0" name=""/>
        <dsp:cNvSpPr/>
      </dsp:nvSpPr>
      <dsp:spPr>
        <a:xfrm>
          <a:off x="3292780" y="3219977"/>
          <a:ext cx="1304359" cy="1304359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/>
            <a:t>防疫影片：</a:t>
          </a:r>
          <a:endParaRPr lang="zh-TW" altLang="en-US" sz="2300" kern="1200" dirty="0"/>
        </a:p>
      </dsp:txBody>
      <dsp:txXfrm>
        <a:off x="3483799" y="3410996"/>
        <a:ext cx="922321" cy="922321"/>
      </dsp:txXfrm>
    </dsp:sp>
    <dsp:sp modelId="{AFBF50BC-2D9A-4419-859C-C913386F32B8}">
      <dsp:nvSpPr>
        <dsp:cNvPr id="0" name=""/>
        <dsp:cNvSpPr/>
      </dsp:nvSpPr>
      <dsp:spPr>
        <a:xfrm>
          <a:off x="4727575" y="3219977"/>
          <a:ext cx="1956539" cy="1304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smtClean="0"/>
            <a:t>觀賞防疫影片</a:t>
          </a:r>
          <a:endParaRPr lang="zh-TW" alt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smtClean="0"/>
            <a:t>照顧自己，愛護家人！</a:t>
          </a:r>
          <a:endParaRPr lang="zh-TW" altLang="en-US" sz="2000" kern="1200"/>
        </a:p>
      </dsp:txBody>
      <dsp:txXfrm>
        <a:off x="4727575" y="3219977"/>
        <a:ext cx="1956539" cy="1304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TitledPictureBlocks">
  <dgm:title val=""/>
  <dgm:desc val=""/>
  <dgm:catLst>
    <dgm:cat type="picture" pri="10000"/>
    <dgm:cat type="pictureconvert" pri="10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off" val="ctr"/>
          <dgm:param type="grDir" val="tL"/>
        </dgm:alg>
      </dgm:if>
      <dgm:else name="Name2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op="equ"/>
      <dgm:constr type="primFontSz" for="des" forName="ChildText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787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ParentText" refType="w" fact="0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"/>
              <dgm:constr type="t" for="ch" forName="Image" refType="h" fact="0.1661"/>
              <dgm:constr type="w" for="ch" forName="Image" refType="w" fact="0.7457"/>
              <dgm:constr type="h" for="ch" forName="Image" refType="h" fact="0.8711"/>
              <dgm:constr type="l" for="ch" forName="ChildText" refType="w" fact="0.6464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if>
          <dgm:else name="Name5">
            <dgm:constrLst>
              <dgm:constr type="l" for="ch" forName="ParentText" refType="w" fact="0.26"/>
              <dgm:constr type="t" for="ch" forName="ParentText" refType="h" fact="0"/>
              <dgm:constr type="w" for="ch" forName="ParentText" refType="w" fact="0.7457"/>
              <dgm:constr type="h" for="ch" forName="ParentText" refType="h" fact="0.15"/>
              <dgm:constr type="l" for="ch" forName="Image" refType="w" fact="0.26"/>
              <dgm:constr type="t" for="ch" forName="Image" refType="h" fact="0.1661"/>
              <dgm:constr type="w" for="ch" forName="Image" refType="w" fact="0.7446"/>
              <dgm:constr type="h" for="ch" forName="Image" refType="h" fact="0.8711"/>
              <dgm:constr type="l" for="ch" forName="ChildText" refType="w" fact="0"/>
              <dgm:constr type="t" for="ch" forName="ChildText" refType="h" fact="0.288"/>
              <dgm:constr type="w" for="ch" forName="ChildText" refType="w" fact="0.3536"/>
              <dgm:constr type="h" for="ch" forName="ChildText" refType="h" fact="0.5074"/>
            </dgm:constrLst>
          </dgm:else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ect" r:blip="" zOrderOff="10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Text" styleLbl="fgAcc1">
          <dgm:varLst>
            <dgm:chMax val="0"/>
            <dgm:chPref val="0"/>
            <dgm:bulletEnabled val="1"/>
          </dgm:varLst>
          <dgm:choose name="Name6">
            <dgm:if name="Name7" axis="des" ptType="node" func="cnt" op="equ" val="1">
              <dgm:alg type="tx">
                <dgm:param type="stBulletLvl" val="2"/>
                <dgm:param type="txAnchorVertCh" val="mid"/>
                <dgm:param type="parTxLTRAlign" val="l"/>
              </dgm:alg>
            </dgm:if>
            <dgm:else name="Name8">
              <dgm:alg type="tx">
                <dgm:param type="stBulletLvl" val="1"/>
                <dgm:param type="txAnchorVertCh" val="mid"/>
              </dgm:alg>
            </dgm:else>
          </dgm:choose>
          <dgm:choose name="Name9">
            <dgm:if name="Name10" axis="ch" ptType="node" func="cnt" op="gte" val="1"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</dgm:if>
            <dgm:else name="Name11"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ADC3F-DFB2-46F0-A960-C659223754A7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9C68D-4406-4078-8AB5-036FB132F9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6167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9C68D-4406-4078-8AB5-036FB132F94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1155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46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4015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5233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080120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5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146037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66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文鼎疊圓體" panose="020B0609010101010101" pitchFamily="49" charset="-120"/>
                <a:ea typeface="文鼎疊圓體" panose="020B0609010101010101" pitchFamily="49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9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148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366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36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66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879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2557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5000">
              <a:srgbClr val="00B0F0"/>
            </a:gs>
            <a:gs pos="100000">
              <a:schemeClr val="accent1">
                <a:lumMod val="45000"/>
                <a:lumOff val="55000"/>
              </a:schemeClr>
            </a:gs>
            <a:gs pos="12000">
              <a:schemeClr val="accent5">
                <a:lumMod val="75000"/>
              </a:schemeClr>
            </a:gs>
            <a:gs pos="100000">
              <a:schemeClr val="accent5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E5219-52B6-44C6-9A5B-DA8E5DDB8E3F}" type="datetimeFigureOut">
              <a:rPr lang="zh-TW" altLang="en-US" smtClean="0"/>
              <a:t>2021/12/2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7B903-74A5-40ED-A75B-B8E88E863D2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3822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文鼎疊圓體" panose="020B0609010101010101" pitchFamily="49" charset="-120"/>
                <a:ea typeface="文鼎疊圓體" panose="020B0609010101010101" pitchFamily="49" charset="-120"/>
              </a:rPr>
              <a:t>防疫大作戰</a:t>
            </a:r>
            <a:endParaRPr lang="zh-TW" altLang="en-US" sz="4800" dirty="0">
              <a:latin typeface="文鼎疊圓體" panose="020B0609010101010101" pitchFamily="49" charset="-120"/>
              <a:ea typeface="文鼎疊圓體" panose="020B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solidFill>
                  <a:schemeClr val="accent6"/>
                </a:solidFill>
                <a:latin typeface="文鼎疊圓體" panose="020B0609010101010101" pitchFamily="49" charset="-120"/>
                <a:ea typeface="文鼎疊圓體" panose="020B0609010101010101" pitchFamily="49" charset="-120"/>
              </a:rPr>
              <a:t>打擊新冠病毒，守護健康你我有責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132856"/>
            <a:ext cx="5040560" cy="446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91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防疫須知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62372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5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E85EF9-8D06-4DDD-ADF7-48EC8FA4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保持社交距離</a:t>
            </a:r>
          </a:p>
        </p:txBody>
      </p:sp>
      <p:graphicFrame>
        <p:nvGraphicFramePr>
          <p:cNvPr id="11" name="內容版面配置區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4400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209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879894-F36F-45E9-9FB4-D159194F7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/>
              <a:t>新型冠狀病毒 相關連結</a:t>
            </a: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28231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12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</TotalTime>
  <Words>123</Words>
  <Application>Microsoft Office PowerPoint</Application>
  <PresentationFormat>如螢幕大小 (4:3)</PresentationFormat>
  <Paragraphs>23</Paragraphs>
  <Slides>4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文鼎疊圓體</vt:lpstr>
      <vt:lpstr>新細明體</vt:lpstr>
      <vt:lpstr>Arial</vt:lpstr>
      <vt:lpstr>Calibri</vt:lpstr>
      <vt:lpstr>Office 佈景主題</vt:lpstr>
      <vt:lpstr>防疫大作戰</vt:lpstr>
      <vt:lpstr>新型冠狀病毒 防疫須知</vt:lpstr>
      <vt:lpstr>保持社交距離</vt:lpstr>
      <vt:lpstr>新型冠狀病毒 相關連結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資訊安全 停看聽</dc:title>
  <dc:creator>cdsu99</dc:creator>
  <cp:lastModifiedBy>Windows 使用者</cp:lastModifiedBy>
  <cp:revision>54</cp:revision>
  <dcterms:created xsi:type="dcterms:W3CDTF">2014-02-08T16:25:00Z</dcterms:created>
  <dcterms:modified xsi:type="dcterms:W3CDTF">2021-12-02T06:10:58Z</dcterms:modified>
</cp:coreProperties>
</file>