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image" Target="../media/image5.png"/><Relationship Id="rId4" Type="http://schemas.openxmlformats.org/officeDocument/2006/relationships/image" Target="../media/image8.pn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9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5E9B81E-CC54-476C-BF54-3900C73BFD5F}" type="doc">
      <dgm:prSet loTypeId="urn:microsoft.com/office/officeart/2005/8/layout/hList7" loCatId="list" qsTypeId="urn:microsoft.com/office/officeart/2005/8/quickstyle/3d2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9593FECD-B311-4F5E-BCD0-EEB2C62DC4F4}">
      <dgm:prSet/>
      <dgm:spPr/>
      <dgm:t>
        <a:bodyPr/>
        <a:lstStyle/>
        <a:p>
          <a:pPr rtl="0"/>
          <a:r>
            <a:rPr lang="zh-TW" b="1" dirty="0" smtClean="0"/>
            <a:t>有發燒、呼吸道症狀就醫</a:t>
          </a:r>
          <a:endParaRPr lang="zh-TW" dirty="0"/>
        </a:p>
      </dgm:t>
    </dgm:pt>
    <dgm:pt modelId="{E1FCBA15-007C-47EB-A78E-06D5039FE1ED}" type="sibTrans" cxnId="{17068297-942C-4DD1-8B59-FFAFAF287BE4}">
      <dgm:prSet/>
      <dgm:spPr/>
      <dgm:t>
        <a:bodyPr/>
        <a:lstStyle/>
        <a:p>
          <a:endParaRPr lang="zh-TW" altLang="en-US"/>
        </a:p>
      </dgm:t>
    </dgm:pt>
    <dgm:pt modelId="{FB062823-1194-4109-9E3F-77CC30DC766F}" type="parTrans" cxnId="{17068297-942C-4DD1-8B59-FFAFAF287BE4}">
      <dgm:prSet/>
      <dgm:spPr/>
      <dgm:t>
        <a:bodyPr/>
        <a:lstStyle/>
        <a:p>
          <a:endParaRPr lang="zh-TW" altLang="en-US"/>
        </a:p>
      </dgm:t>
    </dgm:pt>
    <dgm:pt modelId="{9A78DC09-5CCB-4A1B-A0CC-3AC728D17240}">
      <dgm:prSet/>
      <dgm:spPr/>
      <dgm:t>
        <a:bodyPr/>
        <a:lstStyle/>
        <a:p>
          <a:pPr rtl="0"/>
          <a:r>
            <a:rPr lang="zh-TW" b="1" dirty="0" smtClean="0"/>
            <a:t>口罩要遮住口鼻、蓋住下巴</a:t>
          </a:r>
          <a:endParaRPr lang="zh-TW" dirty="0"/>
        </a:p>
      </dgm:t>
    </dgm:pt>
    <dgm:pt modelId="{22F14164-F45B-41B6-B8F5-94D3FC62D05E}" type="sibTrans" cxnId="{8F9AAE0A-969D-421F-97EF-F82269D4327A}">
      <dgm:prSet/>
      <dgm:spPr/>
      <dgm:t>
        <a:bodyPr/>
        <a:lstStyle/>
        <a:p>
          <a:endParaRPr lang="zh-TW" altLang="en-US"/>
        </a:p>
      </dgm:t>
    </dgm:pt>
    <dgm:pt modelId="{79A559ED-1317-40E7-B6CD-31EC3C78E113}" type="parTrans" cxnId="{8F9AAE0A-969D-421F-97EF-F82269D4327A}">
      <dgm:prSet/>
      <dgm:spPr/>
      <dgm:t>
        <a:bodyPr/>
        <a:lstStyle/>
        <a:p>
          <a:endParaRPr lang="zh-TW" altLang="en-US"/>
        </a:p>
      </dgm:t>
    </dgm:pt>
    <dgm:pt modelId="{4081AD07-6C24-4524-96D6-545EF4C3876A}">
      <dgm:prSet/>
      <dgm:spPr/>
      <dgm:t>
        <a:bodyPr/>
        <a:lstStyle/>
        <a:p>
          <a:pPr rtl="0"/>
          <a:r>
            <a:rPr lang="zh-TW" b="1" smtClean="0"/>
            <a:t>雙手肥皂清潔，搓洗</a:t>
          </a:r>
          <a:r>
            <a:rPr lang="en-US" b="1" smtClean="0"/>
            <a:t>40~60</a:t>
          </a:r>
          <a:r>
            <a:rPr lang="zh-TW" b="1" smtClean="0"/>
            <a:t>秒</a:t>
          </a:r>
          <a:endParaRPr lang="zh-TW" dirty="0"/>
        </a:p>
      </dgm:t>
    </dgm:pt>
    <dgm:pt modelId="{E13DC51B-ADBC-49C9-87A5-AE0409CB4A19}" type="parTrans" cxnId="{E73740A3-1699-4484-8DA1-4CC256C9E4A0}">
      <dgm:prSet/>
      <dgm:spPr/>
      <dgm:t>
        <a:bodyPr/>
        <a:lstStyle/>
        <a:p>
          <a:endParaRPr lang="zh-TW" altLang="en-US"/>
        </a:p>
      </dgm:t>
    </dgm:pt>
    <dgm:pt modelId="{D52C1B20-5510-4D5B-AE66-E86249B37A9B}" type="sibTrans" cxnId="{E73740A3-1699-4484-8DA1-4CC256C9E4A0}">
      <dgm:prSet/>
      <dgm:spPr/>
      <dgm:t>
        <a:bodyPr/>
        <a:lstStyle/>
        <a:p>
          <a:endParaRPr lang="zh-TW" altLang="en-US"/>
        </a:p>
      </dgm:t>
    </dgm:pt>
    <dgm:pt modelId="{694E3829-7614-4F49-B3EB-9CDF19A8D058}">
      <dgm:prSet/>
      <dgm:spPr/>
      <dgm:t>
        <a:bodyPr/>
        <a:lstStyle/>
        <a:p>
          <a:pPr rtl="0"/>
          <a:r>
            <a:rPr lang="zh-TW" altLang="en-US" smtClean="0"/>
            <a:t>噴</a:t>
          </a:r>
          <a:r>
            <a:rPr lang="en-US" altLang="zh-TW" smtClean="0"/>
            <a:t>75%</a:t>
          </a:r>
          <a:r>
            <a:rPr lang="zh-TW" altLang="en-US" smtClean="0"/>
            <a:t>酒精搓洗雙手</a:t>
          </a:r>
          <a:r>
            <a:rPr lang="en-US" altLang="zh-TW" smtClean="0"/>
            <a:t>20-30</a:t>
          </a:r>
          <a:r>
            <a:rPr lang="zh-TW" altLang="en-US" smtClean="0"/>
            <a:t>秒</a:t>
          </a:r>
          <a:r>
            <a:rPr lang="zh-TW" b="1" smtClean="0"/>
            <a:t> </a:t>
          </a:r>
          <a:endParaRPr lang="zh-TW" dirty="0"/>
        </a:p>
      </dgm:t>
    </dgm:pt>
    <dgm:pt modelId="{B269C6A4-5169-4008-8271-BDF27546AAB5}" type="parTrans" cxnId="{6017E77B-F53B-4AAF-9D4F-166BEE106A97}">
      <dgm:prSet/>
      <dgm:spPr/>
      <dgm:t>
        <a:bodyPr/>
        <a:lstStyle/>
        <a:p>
          <a:endParaRPr lang="zh-TW" altLang="en-US"/>
        </a:p>
      </dgm:t>
    </dgm:pt>
    <dgm:pt modelId="{AB36B2DC-02EB-4E08-B621-55E6B11B692B}" type="sibTrans" cxnId="{6017E77B-F53B-4AAF-9D4F-166BEE106A97}">
      <dgm:prSet/>
      <dgm:spPr/>
      <dgm:t>
        <a:bodyPr/>
        <a:lstStyle/>
        <a:p>
          <a:endParaRPr lang="zh-TW" altLang="en-US"/>
        </a:p>
      </dgm:t>
    </dgm:pt>
    <dgm:pt modelId="{51701B61-E7FD-48C0-B5EE-0ED9DD600E13}" type="pres">
      <dgm:prSet presAssocID="{C5E9B81E-CC54-476C-BF54-3900C73BFD5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068DB9B9-009A-442A-8D6F-4DFD6CAA5795}" type="pres">
      <dgm:prSet presAssocID="{C5E9B81E-CC54-476C-BF54-3900C73BFD5F}" presName="fgShape" presStyleLbl="fgShp" presStyleIdx="0" presStyleCnt="1"/>
      <dgm:spPr/>
    </dgm:pt>
    <dgm:pt modelId="{A076762A-78E4-43DB-8BDE-6679B31DA0B7}" type="pres">
      <dgm:prSet presAssocID="{C5E9B81E-CC54-476C-BF54-3900C73BFD5F}" presName="linComp" presStyleCnt="0"/>
      <dgm:spPr/>
    </dgm:pt>
    <dgm:pt modelId="{A2390613-84E5-4009-9F8D-CD6D59A1AD00}" type="pres">
      <dgm:prSet presAssocID="{4081AD07-6C24-4524-96D6-545EF4C3876A}" presName="compNode" presStyleCnt="0"/>
      <dgm:spPr/>
    </dgm:pt>
    <dgm:pt modelId="{7ECE2C79-EA82-4654-BE20-2C9E96576F01}" type="pres">
      <dgm:prSet presAssocID="{4081AD07-6C24-4524-96D6-545EF4C3876A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70D9D2B0-90B2-42B9-90C1-00B2D3ED6B67}" type="pres">
      <dgm:prSet presAssocID="{4081AD07-6C24-4524-96D6-545EF4C3876A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E87B33B-01CF-45F4-B12F-F7E7855E83CC}" type="pres">
      <dgm:prSet presAssocID="{4081AD07-6C24-4524-96D6-545EF4C3876A}" presName="invisiNode" presStyleLbl="node1" presStyleIdx="0" presStyleCnt="4"/>
      <dgm:spPr/>
    </dgm:pt>
    <dgm:pt modelId="{D12DC12F-1A0F-460E-9181-B36EC12686A3}" type="pres">
      <dgm:prSet presAssocID="{4081AD07-6C24-4524-96D6-545EF4C3876A}" presName="imagNode" presStyleLbl="fgImgPlac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D2BC41B-78EB-4200-BAE8-B06908597D9E}" type="pres">
      <dgm:prSet presAssocID="{D52C1B20-5510-4D5B-AE66-E86249B37A9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CF57643-8441-42C3-BE38-8294A0F1BCDF}" type="pres">
      <dgm:prSet presAssocID="{9A78DC09-5CCB-4A1B-A0CC-3AC728D17240}" presName="compNode" presStyleCnt="0"/>
      <dgm:spPr/>
    </dgm:pt>
    <dgm:pt modelId="{E26A32BA-E39D-479E-A0E1-05B8F388510C}" type="pres">
      <dgm:prSet presAssocID="{9A78DC09-5CCB-4A1B-A0CC-3AC728D17240}" presName="bkgdShape" presStyleLbl="node1" presStyleIdx="1" presStyleCnt="4" custLinFactNeighborX="-935" custLinFactNeighborY="334"/>
      <dgm:spPr/>
      <dgm:t>
        <a:bodyPr/>
        <a:lstStyle/>
        <a:p>
          <a:endParaRPr lang="zh-TW" altLang="en-US"/>
        </a:p>
      </dgm:t>
    </dgm:pt>
    <dgm:pt modelId="{CCAF1C26-3C05-45EC-A82C-E18DB70D68AD}" type="pres">
      <dgm:prSet presAssocID="{9A78DC09-5CCB-4A1B-A0CC-3AC728D17240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6BBEC87-DF76-4766-89D2-1343580E42FB}" type="pres">
      <dgm:prSet presAssocID="{9A78DC09-5CCB-4A1B-A0CC-3AC728D17240}" presName="invisiNode" presStyleLbl="node1" presStyleIdx="1" presStyleCnt="4"/>
      <dgm:spPr/>
    </dgm:pt>
    <dgm:pt modelId="{74392D2D-9E65-4065-8F8F-F6A4FDE9FDA3}" type="pres">
      <dgm:prSet presAssocID="{9A78DC09-5CCB-4A1B-A0CC-3AC728D17240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05C049A1-8F13-4777-8DB3-8C1E566472CF}" type="pres">
      <dgm:prSet presAssocID="{22F14164-F45B-41B6-B8F5-94D3FC62D05E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5061BA-E73A-40C9-904C-D64392F52E34}" type="pres">
      <dgm:prSet presAssocID="{694E3829-7614-4F49-B3EB-9CDF19A8D058}" presName="compNode" presStyleCnt="0"/>
      <dgm:spPr/>
    </dgm:pt>
    <dgm:pt modelId="{A14AF60E-A85B-4EE6-B66E-4E53AEEFBC0E}" type="pres">
      <dgm:prSet presAssocID="{694E3829-7614-4F49-B3EB-9CDF19A8D058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74F98E22-F235-4B26-B381-DD58CBCE6AF2}" type="pres">
      <dgm:prSet presAssocID="{694E3829-7614-4F49-B3EB-9CDF19A8D058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B472F5-FBFA-4D6F-9075-BE91BD95F693}" type="pres">
      <dgm:prSet presAssocID="{694E3829-7614-4F49-B3EB-9CDF19A8D058}" presName="invisiNode" presStyleLbl="node1" presStyleIdx="2" presStyleCnt="4"/>
      <dgm:spPr/>
    </dgm:pt>
    <dgm:pt modelId="{23DEA02C-4038-4C5B-9B3E-89451639C2D0}" type="pres">
      <dgm:prSet presAssocID="{694E3829-7614-4F49-B3EB-9CDF19A8D058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B8B1CF7C-5540-4BBA-9BAA-81DA91D2997A}" type="pres">
      <dgm:prSet presAssocID="{AB36B2DC-02EB-4E08-B621-55E6B11B692B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0F2FEF9-C351-4A04-A010-497F7D947298}" type="pres">
      <dgm:prSet presAssocID="{9593FECD-B311-4F5E-BCD0-EEB2C62DC4F4}" presName="compNode" presStyleCnt="0"/>
      <dgm:spPr/>
    </dgm:pt>
    <dgm:pt modelId="{D160F503-00AD-4A5F-BFED-4226F049BCC1}" type="pres">
      <dgm:prSet presAssocID="{9593FECD-B311-4F5E-BCD0-EEB2C62DC4F4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418381BC-D347-4532-A4A4-28438A758B63}" type="pres">
      <dgm:prSet presAssocID="{9593FECD-B311-4F5E-BCD0-EEB2C62DC4F4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87338DB-55AB-4CCF-9138-5163D934730C}" type="pres">
      <dgm:prSet presAssocID="{9593FECD-B311-4F5E-BCD0-EEB2C62DC4F4}" presName="invisiNode" presStyleLbl="node1" presStyleIdx="3" presStyleCnt="4"/>
      <dgm:spPr/>
    </dgm:pt>
    <dgm:pt modelId="{FAC7F044-1910-44DB-8CCB-1A612A326574}" type="pres">
      <dgm:prSet presAssocID="{9593FECD-B311-4F5E-BCD0-EEB2C62DC4F4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9EFAAC60-4859-4239-8665-EEF31B812AA0}" type="presOf" srcId="{9A78DC09-5CCB-4A1B-A0CC-3AC728D17240}" destId="{E26A32BA-E39D-479E-A0E1-05B8F388510C}" srcOrd="0" destOrd="0" presId="urn:microsoft.com/office/officeart/2005/8/layout/hList7"/>
    <dgm:cxn modelId="{9B1FB6C3-EDD4-4C67-AD15-FB2F18786A8A}" type="presOf" srcId="{694E3829-7614-4F49-B3EB-9CDF19A8D058}" destId="{A14AF60E-A85B-4EE6-B66E-4E53AEEFBC0E}" srcOrd="0" destOrd="0" presId="urn:microsoft.com/office/officeart/2005/8/layout/hList7"/>
    <dgm:cxn modelId="{C32A1C23-7DFC-4A8C-9AF8-D7783208DB4F}" type="presOf" srcId="{4081AD07-6C24-4524-96D6-545EF4C3876A}" destId="{70D9D2B0-90B2-42B9-90C1-00B2D3ED6B67}" srcOrd="1" destOrd="0" presId="urn:microsoft.com/office/officeart/2005/8/layout/hList7"/>
    <dgm:cxn modelId="{200A295D-7C14-4D2F-B86D-06ED43F0C754}" type="presOf" srcId="{694E3829-7614-4F49-B3EB-9CDF19A8D058}" destId="{74F98E22-F235-4B26-B381-DD58CBCE6AF2}" srcOrd="1" destOrd="0" presId="urn:microsoft.com/office/officeart/2005/8/layout/hList7"/>
    <dgm:cxn modelId="{D7374438-5954-4BE8-9580-15B0A3B25456}" type="presOf" srcId="{C5E9B81E-CC54-476C-BF54-3900C73BFD5F}" destId="{51701B61-E7FD-48C0-B5EE-0ED9DD600E13}" srcOrd="0" destOrd="0" presId="urn:microsoft.com/office/officeart/2005/8/layout/hList7"/>
    <dgm:cxn modelId="{EA2347A6-D8F7-4BE1-99BE-2FDFDF8D599D}" type="presOf" srcId="{9593FECD-B311-4F5E-BCD0-EEB2C62DC4F4}" destId="{418381BC-D347-4532-A4A4-28438A758B63}" srcOrd="1" destOrd="0" presId="urn:microsoft.com/office/officeart/2005/8/layout/hList7"/>
    <dgm:cxn modelId="{A581B541-6707-49BA-BD3B-561A85BD47B2}" type="presOf" srcId="{4081AD07-6C24-4524-96D6-545EF4C3876A}" destId="{7ECE2C79-EA82-4654-BE20-2C9E96576F01}" srcOrd="0" destOrd="0" presId="urn:microsoft.com/office/officeart/2005/8/layout/hList7"/>
    <dgm:cxn modelId="{6017E77B-F53B-4AAF-9D4F-166BEE106A97}" srcId="{C5E9B81E-CC54-476C-BF54-3900C73BFD5F}" destId="{694E3829-7614-4F49-B3EB-9CDF19A8D058}" srcOrd="2" destOrd="0" parTransId="{B269C6A4-5169-4008-8271-BDF27546AAB5}" sibTransId="{AB36B2DC-02EB-4E08-B621-55E6B11B692B}"/>
    <dgm:cxn modelId="{492543A1-7A8B-4225-B18F-DDB00B78323D}" type="presOf" srcId="{22F14164-F45B-41B6-B8F5-94D3FC62D05E}" destId="{05C049A1-8F13-4777-8DB3-8C1E566472CF}" srcOrd="0" destOrd="0" presId="urn:microsoft.com/office/officeart/2005/8/layout/hList7"/>
    <dgm:cxn modelId="{1917A651-47D4-4074-92C0-B84514A279CD}" type="presOf" srcId="{D52C1B20-5510-4D5B-AE66-E86249B37A9B}" destId="{BD2BC41B-78EB-4200-BAE8-B06908597D9E}" srcOrd="0" destOrd="0" presId="urn:microsoft.com/office/officeart/2005/8/layout/hList7"/>
    <dgm:cxn modelId="{B63F7357-07E4-4C77-AE94-1E5CA47DC20A}" type="presOf" srcId="{9593FECD-B311-4F5E-BCD0-EEB2C62DC4F4}" destId="{D160F503-00AD-4A5F-BFED-4226F049BCC1}" srcOrd="0" destOrd="0" presId="urn:microsoft.com/office/officeart/2005/8/layout/hList7"/>
    <dgm:cxn modelId="{17068297-942C-4DD1-8B59-FFAFAF287BE4}" srcId="{C5E9B81E-CC54-476C-BF54-3900C73BFD5F}" destId="{9593FECD-B311-4F5E-BCD0-EEB2C62DC4F4}" srcOrd="3" destOrd="0" parTransId="{FB062823-1194-4109-9E3F-77CC30DC766F}" sibTransId="{E1FCBA15-007C-47EB-A78E-06D5039FE1ED}"/>
    <dgm:cxn modelId="{14510CC3-8A38-4A9A-83A5-7BCC523E7E15}" type="presOf" srcId="{AB36B2DC-02EB-4E08-B621-55E6B11B692B}" destId="{B8B1CF7C-5540-4BBA-9BAA-81DA91D2997A}" srcOrd="0" destOrd="0" presId="urn:microsoft.com/office/officeart/2005/8/layout/hList7"/>
    <dgm:cxn modelId="{8F9AAE0A-969D-421F-97EF-F82269D4327A}" srcId="{C5E9B81E-CC54-476C-BF54-3900C73BFD5F}" destId="{9A78DC09-5CCB-4A1B-A0CC-3AC728D17240}" srcOrd="1" destOrd="0" parTransId="{79A559ED-1317-40E7-B6CD-31EC3C78E113}" sibTransId="{22F14164-F45B-41B6-B8F5-94D3FC62D05E}"/>
    <dgm:cxn modelId="{D1FC8517-F87A-4278-A8F2-5F8C0D91F15B}" type="presOf" srcId="{9A78DC09-5CCB-4A1B-A0CC-3AC728D17240}" destId="{CCAF1C26-3C05-45EC-A82C-E18DB70D68AD}" srcOrd="1" destOrd="0" presId="urn:microsoft.com/office/officeart/2005/8/layout/hList7"/>
    <dgm:cxn modelId="{E73740A3-1699-4484-8DA1-4CC256C9E4A0}" srcId="{C5E9B81E-CC54-476C-BF54-3900C73BFD5F}" destId="{4081AD07-6C24-4524-96D6-545EF4C3876A}" srcOrd="0" destOrd="0" parTransId="{E13DC51B-ADBC-49C9-87A5-AE0409CB4A19}" sibTransId="{D52C1B20-5510-4D5B-AE66-E86249B37A9B}"/>
    <dgm:cxn modelId="{45BE455D-45F6-4CD1-A697-269968410600}" type="presParOf" srcId="{51701B61-E7FD-48C0-B5EE-0ED9DD600E13}" destId="{068DB9B9-009A-442A-8D6F-4DFD6CAA5795}" srcOrd="0" destOrd="0" presId="urn:microsoft.com/office/officeart/2005/8/layout/hList7"/>
    <dgm:cxn modelId="{93FC392C-1501-474B-83A9-CE77ED48AD9D}" type="presParOf" srcId="{51701B61-E7FD-48C0-B5EE-0ED9DD600E13}" destId="{A076762A-78E4-43DB-8BDE-6679B31DA0B7}" srcOrd="1" destOrd="0" presId="urn:microsoft.com/office/officeart/2005/8/layout/hList7"/>
    <dgm:cxn modelId="{A8F8E053-0223-4906-A077-0B3E3EAEA216}" type="presParOf" srcId="{A076762A-78E4-43DB-8BDE-6679B31DA0B7}" destId="{A2390613-84E5-4009-9F8D-CD6D59A1AD00}" srcOrd="0" destOrd="0" presId="urn:microsoft.com/office/officeart/2005/8/layout/hList7"/>
    <dgm:cxn modelId="{9B99B03B-19CC-4045-95F3-B533CD0C7E64}" type="presParOf" srcId="{A2390613-84E5-4009-9F8D-CD6D59A1AD00}" destId="{7ECE2C79-EA82-4654-BE20-2C9E96576F01}" srcOrd="0" destOrd="0" presId="urn:microsoft.com/office/officeart/2005/8/layout/hList7"/>
    <dgm:cxn modelId="{878009DE-2CC6-4446-96D7-CBDF2845C3EB}" type="presParOf" srcId="{A2390613-84E5-4009-9F8D-CD6D59A1AD00}" destId="{70D9D2B0-90B2-42B9-90C1-00B2D3ED6B67}" srcOrd="1" destOrd="0" presId="urn:microsoft.com/office/officeart/2005/8/layout/hList7"/>
    <dgm:cxn modelId="{5A7BB759-2423-4972-BE54-411AD234DF0A}" type="presParOf" srcId="{A2390613-84E5-4009-9F8D-CD6D59A1AD00}" destId="{8E87B33B-01CF-45F4-B12F-F7E7855E83CC}" srcOrd="2" destOrd="0" presId="urn:microsoft.com/office/officeart/2005/8/layout/hList7"/>
    <dgm:cxn modelId="{11334CDE-F14E-4029-96C6-EE6496F15369}" type="presParOf" srcId="{A2390613-84E5-4009-9F8D-CD6D59A1AD00}" destId="{D12DC12F-1A0F-460E-9181-B36EC12686A3}" srcOrd="3" destOrd="0" presId="urn:microsoft.com/office/officeart/2005/8/layout/hList7"/>
    <dgm:cxn modelId="{116FC3FA-2B0F-4788-A303-688E96AF7E93}" type="presParOf" srcId="{A076762A-78E4-43DB-8BDE-6679B31DA0B7}" destId="{BD2BC41B-78EB-4200-BAE8-B06908597D9E}" srcOrd="1" destOrd="0" presId="urn:microsoft.com/office/officeart/2005/8/layout/hList7"/>
    <dgm:cxn modelId="{4FBE2B3B-BE12-4137-83DE-797937EFA249}" type="presParOf" srcId="{A076762A-78E4-43DB-8BDE-6679B31DA0B7}" destId="{ACF57643-8441-42C3-BE38-8294A0F1BCDF}" srcOrd="2" destOrd="0" presId="urn:microsoft.com/office/officeart/2005/8/layout/hList7"/>
    <dgm:cxn modelId="{00474BD3-224D-48CB-8302-0848CF3B40A2}" type="presParOf" srcId="{ACF57643-8441-42C3-BE38-8294A0F1BCDF}" destId="{E26A32BA-E39D-479E-A0E1-05B8F388510C}" srcOrd="0" destOrd="0" presId="urn:microsoft.com/office/officeart/2005/8/layout/hList7"/>
    <dgm:cxn modelId="{426C3525-CDBC-4032-A280-EA9FC4561237}" type="presParOf" srcId="{ACF57643-8441-42C3-BE38-8294A0F1BCDF}" destId="{CCAF1C26-3C05-45EC-A82C-E18DB70D68AD}" srcOrd="1" destOrd="0" presId="urn:microsoft.com/office/officeart/2005/8/layout/hList7"/>
    <dgm:cxn modelId="{C3DB079E-AE1F-4137-A76B-970D04A39C9C}" type="presParOf" srcId="{ACF57643-8441-42C3-BE38-8294A0F1BCDF}" destId="{C6BBEC87-DF76-4766-89D2-1343580E42FB}" srcOrd="2" destOrd="0" presId="urn:microsoft.com/office/officeart/2005/8/layout/hList7"/>
    <dgm:cxn modelId="{38042AB9-8341-4799-B5D9-6307D25B4D4F}" type="presParOf" srcId="{ACF57643-8441-42C3-BE38-8294A0F1BCDF}" destId="{74392D2D-9E65-4065-8F8F-F6A4FDE9FDA3}" srcOrd="3" destOrd="0" presId="urn:microsoft.com/office/officeart/2005/8/layout/hList7"/>
    <dgm:cxn modelId="{403E324C-C94E-4DCE-9FB5-09326E9C0FC2}" type="presParOf" srcId="{A076762A-78E4-43DB-8BDE-6679B31DA0B7}" destId="{05C049A1-8F13-4777-8DB3-8C1E566472CF}" srcOrd="3" destOrd="0" presId="urn:microsoft.com/office/officeart/2005/8/layout/hList7"/>
    <dgm:cxn modelId="{0F1E8CA5-5371-4B0C-82C2-F976B83B87B6}" type="presParOf" srcId="{A076762A-78E4-43DB-8BDE-6679B31DA0B7}" destId="{DE5061BA-E73A-40C9-904C-D64392F52E34}" srcOrd="4" destOrd="0" presId="urn:microsoft.com/office/officeart/2005/8/layout/hList7"/>
    <dgm:cxn modelId="{F3B5F1D7-4AF8-4599-A475-F9B4475BBF7C}" type="presParOf" srcId="{DE5061BA-E73A-40C9-904C-D64392F52E34}" destId="{A14AF60E-A85B-4EE6-B66E-4E53AEEFBC0E}" srcOrd="0" destOrd="0" presId="urn:microsoft.com/office/officeart/2005/8/layout/hList7"/>
    <dgm:cxn modelId="{6BC933BC-64BF-4344-BE8B-9EBEDB88A369}" type="presParOf" srcId="{DE5061BA-E73A-40C9-904C-D64392F52E34}" destId="{74F98E22-F235-4B26-B381-DD58CBCE6AF2}" srcOrd="1" destOrd="0" presId="urn:microsoft.com/office/officeart/2005/8/layout/hList7"/>
    <dgm:cxn modelId="{1F1840E6-DD94-4D92-844E-826E8127E1B1}" type="presParOf" srcId="{DE5061BA-E73A-40C9-904C-D64392F52E34}" destId="{73B472F5-FBFA-4D6F-9075-BE91BD95F693}" srcOrd="2" destOrd="0" presId="urn:microsoft.com/office/officeart/2005/8/layout/hList7"/>
    <dgm:cxn modelId="{FBEF9C6E-CCE9-41C0-AF4D-E2198103C741}" type="presParOf" srcId="{DE5061BA-E73A-40C9-904C-D64392F52E34}" destId="{23DEA02C-4038-4C5B-9B3E-89451639C2D0}" srcOrd="3" destOrd="0" presId="urn:microsoft.com/office/officeart/2005/8/layout/hList7"/>
    <dgm:cxn modelId="{72A15DCC-1F22-4868-BA56-87FE5DA093E2}" type="presParOf" srcId="{A076762A-78E4-43DB-8BDE-6679B31DA0B7}" destId="{B8B1CF7C-5540-4BBA-9BAA-81DA91D2997A}" srcOrd="5" destOrd="0" presId="urn:microsoft.com/office/officeart/2005/8/layout/hList7"/>
    <dgm:cxn modelId="{066633C7-9F52-4F03-8E6F-BA3B092B93EE}" type="presParOf" srcId="{A076762A-78E4-43DB-8BDE-6679B31DA0B7}" destId="{D0F2FEF9-C351-4A04-A010-497F7D947298}" srcOrd="6" destOrd="0" presId="urn:microsoft.com/office/officeart/2005/8/layout/hList7"/>
    <dgm:cxn modelId="{72D5A17D-B1E8-4BD0-A538-DA253BB8A534}" type="presParOf" srcId="{D0F2FEF9-C351-4A04-A010-497F7D947298}" destId="{D160F503-00AD-4A5F-BFED-4226F049BCC1}" srcOrd="0" destOrd="0" presId="urn:microsoft.com/office/officeart/2005/8/layout/hList7"/>
    <dgm:cxn modelId="{5E9D2931-4072-473B-8593-8E126E1A7713}" type="presParOf" srcId="{D0F2FEF9-C351-4A04-A010-497F7D947298}" destId="{418381BC-D347-4532-A4A4-28438A758B63}" srcOrd="1" destOrd="0" presId="urn:microsoft.com/office/officeart/2005/8/layout/hList7"/>
    <dgm:cxn modelId="{1AF09364-796E-4A0A-9C37-29B0F24F6084}" type="presParOf" srcId="{D0F2FEF9-C351-4A04-A010-497F7D947298}" destId="{B87338DB-55AB-4CCF-9138-5163D934730C}" srcOrd="2" destOrd="0" presId="urn:microsoft.com/office/officeart/2005/8/layout/hList7"/>
    <dgm:cxn modelId="{E8C34A8C-37EE-4F41-8A42-7F5B84CABA02}" type="presParOf" srcId="{D0F2FEF9-C351-4A04-A010-497F7D947298}" destId="{FAC7F044-1910-44DB-8CCB-1A612A326574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82CF209-EC52-4D9F-9211-FA2B07AC4076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5FB6DF8-EAD9-4BC9-9E0D-BEC7C41E271F}">
      <dgm:prSet/>
      <dgm:spPr/>
      <dgm:t>
        <a:bodyPr/>
        <a:lstStyle/>
        <a:p>
          <a:pPr rtl="0"/>
          <a:r>
            <a:rPr lang="zh-TW" b="1" smtClean="0"/>
            <a:t>室外至少</a:t>
          </a:r>
          <a:r>
            <a:rPr lang="en-US" b="1" smtClean="0"/>
            <a:t>1</a:t>
          </a:r>
          <a:r>
            <a:rPr lang="zh-TW" b="1" smtClean="0"/>
            <a:t>公尺</a:t>
          </a:r>
          <a:endParaRPr lang="zh-TW"/>
        </a:p>
      </dgm:t>
    </dgm:pt>
    <dgm:pt modelId="{DB667AC5-A50E-4C14-918C-C9931467C754}" type="parTrans" cxnId="{D4FB6F12-3283-447D-BC9B-F807CAD152AD}">
      <dgm:prSet/>
      <dgm:spPr/>
      <dgm:t>
        <a:bodyPr/>
        <a:lstStyle/>
        <a:p>
          <a:endParaRPr lang="zh-TW" altLang="en-US"/>
        </a:p>
      </dgm:t>
    </dgm:pt>
    <dgm:pt modelId="{68DDDF0B-7638-4A76-A02B-9947D1CAAA65}" type="sibTrans" cxnId="{D4FB6F12-3283-447D-BC9B-F807CAD152AD}">
      <dgm:prSet/>
      <dgm:spPr/>
      <dgm:t>
        <a:bodyPr/>
        <a:lstStyle/>
        <a:p>
          <a:endParaRPr lang="zh-TW" altLang="en-US"/>
        </a:p>
      </dgm:t>
    </dgm:pt>
    <dgm:pt modelId="{BC49B7AC-436E-4328-A690-DF2538866F9B}">
      <dgm:prSet/>
      <dgm:spPr/>
      <dgm:t>
        <a:bodyPr/>
        <a:lstStyle/>
        <a:p>
          <a:pPr rtl="0"/>
          <a:r>
            <a:rPr lang="zh-TW" b="1" dirty="0" smtClean="0"/>
            <a:t>大約</a:t>
          </a:r>
          <a:r>
            <a:rPr lang="en-US" b="1" dirty="0" smtClean="0"/>
            <a:t>3</a:t>
          </a:r>
          <a:r>
            <a:rPr lang="zh-TW" b="1" dirty="0" smtClean="0"/>
            <a:t>個步伐</a:t>
          </a:r>
          <a:endParaRPr lang="zh-TW" dirty="0"/>
        </a:p>
      </dgm:t>
    </dgm:pt>
    <dgm:pt modelId="{03397403-3CBD-47A1-91D9-69CD1F650D53}" type="parTrans" cxnId="{F48FC790-40FC-447A-AEB0-02D2F19FD018}">
      <dgm:prSet/>
      <dgm:spPr/>
      <dgm:t>
        <a:bodyPr/>
        <a:lstStyle/>
        <a:p>
          <a:endParaRPr lang="zh-TW" altLang="en-US"/>
        </a:p>
      </dgm:t>
    </dgm:pt>
    <dgm:pt modelId="{3A2DB33A-0F04-41C4-9915-E211AB380E95}" type="sibTrans" cxnId="{F48FC790-40FC-447A-AEB0-02D2F19FD018}">
      <dgm:prSet/>
      <dgm:spPr/>
      <dgm:t>
        <a:bodyPr/>
        <a:lstStyle/>
        <a:p>
          <a:endParaRPr lang="zh-TW" altLang="en-US"/>
        </a:p>
      </dgm:t>
    </dgm:pt>
    <dgm:pt modelId="{862D07CB-F000-4FC0-9497-F14D599C0F51}">
      <dgm:prSet/>
      <dgm:spPr/>
      <dgm:t>
        <a:bodyPr/>
        <a:lstStyle/>
        <a:p>
          <a:pPr rtl="0"/>
          <a:r>
            <a:rPr lang="zh-TW" b="1" smtClean="0"/>
            <a:t>室內至少</a:t>
          </a:r>
          <a:r>
            <a:rPr lang="en-US" b="1" smtClean="0"/>
            <a:t>1.5</a:t>
          </a:r>
          <a:r>
            <a:rPr lang="zh-TW" b="1" smtClean="0"/>
            <a:t>公尺</a:t>
          </a:r>
          <a:endParaRPr lang="zh-TW"/>
        </a:p>
      </dgm:t>
    </dgm:pt>
    <dgm:pt modelId="{C2E249F5-5F52-4B1F-BAF1-A8B182FE2201}" type="parTrans" cxnId="{AEB2BF40-19DB-4A78-9885-CC020842485C}">
      <dgm:prSet/>
      <dgm:spPr/>
      <dgm:t>
        <a:bodyPr/>
        <a:lstStyle/>
        <a:p>
          <a:endParaRPr lang="zh-TW" altLang="en-US"/>
        </a:p>
      </dgm:t>
    </dgm:pt>
    <dgm:pt modelId="{CB9ED859-4B2E-4A9F-9A41-595C89791E6F}" type="sibTrans" cxnId="{AEB2BF40-19DB-4A78-9885-CC020842485C}">
      <dgm:prSet/>
      <dgm:spPr/>
      <dgm:t>
        <a:bodyPr/>
        <a:lstStyle/>
        <a:p>
          <a:endParaRPr lang="zh-TW" altLang="en-US"/>
        </a:p>
      </dgm:t>
    </dgm:pt>
    <dgm:pt modelId="{E7811C7F-7A7D-4E83-BF5B-2B799C7535C8}">
      <dgm:prSet/>
      <dgm:spPr/>
      <dgm:t>
        <a:bodyPr/>
        <a:lstStyle/>
        <a:p>
          <a:pPr rtl="0"/>
          <a:r>
            <a:rPr lang="zh-TW" b="1" dirty="0" smtClean="0"/>
            <a:t>大約手臂的兩倍長</a:t>
          </a:r>
          <a:endParaRPr lang="zh-TW" dirty="0"/>
        </a:p>
      </dgm:t>
    </dgm:pt>
    <dgm:pt modelId="{1A63C0BD-B32A-43BA-B093-34BE229BA67B}" type="parTrans" cxnId="{F9385A27-BD5E-4795-BE31-1D7531EF468B}">
      <dgm:prSet/>
      <dgm:spPr/>
      <dgm:t>
        <a:bodyPr/>
        <a:lstStyle/>
        <a:p>
          <a:endParaRPr lang="zh-TW" altLang="en-US"/>
        </a:p>
      </dgm:t>
    </dgm:pt>
    <dgm:pt modelId="{C9207303-DFF2-452B-BD70-8616A7685D42}" type="sibTrans" cxnId="{F9385A27-BD5E-4795-BE31-1D7531EF468B}">
      <dgm:prSet/>
      <dgm:spPr/>
      <dgm:t>
        <a:bodyPr/>
        <a:lstStyle/>
        <a:p>
          <a:endParaRPr lang="zh-TW" altLang="en-US"/>
        </a:p>
      </dgm:t>
    </dgm:pt>
    <dgm:pt modelId="{325D6265-36AA-4219-B410-19F2B6C910CE}" type="pres">
      <dgm:prSet presAssocID="{882CF209-EC52-4D9F-9211-FA2B07AC4076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DC95FD46-DE5F-45B6-B611-5126546493DE}" type="pres">
      <dgm:prSet presAssocID="{882CF209-EC52-4D9F-9211-FA2B07AC4076}" presName="cycle" presStyleCnt="0"/>
      <dgm:spPr/>
    </dgm:pt>
    <dgm:pt modelId="{1BF68B2F-7EA2-46CB-A787-26D4F626ADFB}" type="pres">
      <dgm:prSet presAssocID="{882CF209-EC52-4D9F-9211-FA2B07AC4076}" presName="centerShape" presStyleCnt="0"/>
      <dgm:spPr/>
    </dgm:pt>
    <dgm:pt modelId="{B9535FD7-7B2D-409A-AE76-C4A3BE1DE2B6}" type="pres">
      <dgm:prSet presAssocID="{882CF209-EC52-4D9F-9211-FA2B07AC4076}" presName="connSite" presStyleLbl="node1" presStyleIdx="0" presStyleCnt="3"/>
      <dgm:spPr/>
    </dgm:pt>
    <dgm:pt modelId="{D3EB4141-91B2-42C4-9665-B98898E16514}" type="pres">
      <dgm:prSet presAssocID="{882CF209-EC52-4D9F-9211-FA2B07AC4076}" presName="visible" presStyleLbl="node1" presStyleIdx="0" presStyleCnt="3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</dgm:spPr>
      <dgm:t>
        <a:bodyPr/>
        <a:lstStyle/>
        <a:p>
          <a:endParaRPr lang="zh-TW" altLang="en-US"/>
        </a:p>
      </dgm:t>
    </dgm:pt>
    <dgm:pt modelId="{95DEA119-85CA-4799-ABBB-919695737DCB}" type="pres">
      <dgm:prSet presAssocID="{DB667AC5-A50E-4C14-918C-C9931467C754}" presName="Name25" presStyleLbl="parChTrans1D1" presStyleIdx="0" presStyleCnt="2"/>
      <dgm:spPr/>
      <dgm:t>
        <a:bodyPr/>
        <a:lstStyle/>
        <a:p>
          <a:endParaRPr lang="zh-TW" altLang="en-US"/>
        </a:p>
      </dgm:t>
    </dgm:pt>
    <dgm:pt modelId="{26F1DAB4-347C-4090-B596-B7B37AF05420}" type="pres">
      <dgm:prSet presAssocID="{35FB6DF8-EAD9-4BC9-9E0D-BEC7C41E271F}" presName="node" presStyleCnt="0"/>
      <dgm:spPr/>
    </dgm:pt>
    <dgm:pt modelId="{EA871128-3B9F-4625-94CA-F98AF6FBA561}" type="pres">
      <dgm:prSet presAssocID="{35FB6DF8-EAD9-4BC9-9E0D-BEC7C41E271F}" presName="parentNode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469B140-F493-40D7-BABF-C7DD7B280305}" type="pres">
      <dgm:prSet presAssocID="{35FB6DF8-EAD9-4BC9-9E0D-BEC7C41E271F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E48C6F2-7A78-40BA-ABD1-9B73BC7FB649}" type="pres">
      <dgm:prSet presAssocID="{C2E249F5-5F52-4B1F-BAF1-A8B182FE2201}" presName="Name25" presStyleLbl="parChTrans1D1" presStyleIdx="1" presStyleCnt="2"/>
      <dgm:spPr/>
      <dgm:t>
        <a:bodyPr/>
        <a:lstStyle/>
        <a:p>
          <a:endParaRPr lang="zh-TW" altLang="en-US"/>
        </a:p>
      </dgm:t>
    </dgm:pt>
    <dgm:pt modelId="{09869D98-88BC-43E1-8809-516F8C50955D}" type="pres">
      <dgm:prSet presAssocID="{862D07CB-F000-4FC0-9497-F14D599C0F51}" presName="node" presStyleCnt="0"/>
      <dgm:spPr/>
    </dgm:pt>
    <dgm:pt modelId="{A3FA7208-BAAB-4A6D-85D5-231D34CFE23C}" type="pres">
      <dgm:prSet presAssocID="{862D07CB-F000-4FC0-9497-F14D599C0F51}" presName="parentNode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4C676A-8200-4CA1-BFE2-7D8129F5557A}" type="pres">
      <dgm:prSet presAssocID="{862D07CB-F000-4FC0-9497-F14D599C0F51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9385A27-BD5E-4795-BE31-1D7531EF468B}" srcId="{862D07CB-F000-4FC0-9497-F14D599C0F51}" destId="{E7811C7F-7A7D-4E83-BF5B-2B799C7535C8}" srcOrd="0" destOrd="0" parTransId="{1A63C0BD-B32A-43BA-B093-34BE229BA67B}" sibTransId="{C9207303-DFF2-452B-BD70-8616A7685D42}"/>
    <dgm:cxn modelId="{CAE33BF5-815F-4544-A4E7-9F4BD7E1FE1F}" type="presOf" srcId="{E7811C7F-7A7D-4E83-BF5B-2B799C7535C8}" destId="{734C676A-8200-4CA1-BFE2-7D8129F5557A}" srcOrd="0" destOrd="0" presId="urn:microsoft.com/office/officeart/2005/8/layout/radial2"/>
    <dgm:cxn modelId="{D4FB6F12-3283-447D-BC9B-F807CAD152AD}" srcId="{882CF209-EC52-4D9F-9211-FA2B07AC4076}" destId="{35FB6DF8-EAD9-4BC9-9E0D-BEC7C41E271F}" srcOrd="0" destOrd="0" parTransId="{DB667AC5-A50E-4C14-918C-C9931467C754}" sibTransId="{68DDDF0B-7638-4A76-A02B-9947D1CAAA65}"/>
    <dgm:cxn modelId="{F48FC790-40FC-447A-AEB0-02D2F19FD018}" srcId="{35FB6DF8-EAD9-4BC9-9E0D-BEC7C41E271F}" destId="{BC49B7AC-436E-4328-A690-DF2538866F9B}" srcOrd="0" destOrd="0" parTransId="{03397403-3CBD-47A1-91D9-69CD1F650D53}" sibTransId="{3A2DB33A-0F04-41C4-9915-E211AB380E95}"/>
    <dgm:cxn modelId="{AEB2BF40-19DB-4A78-9885-CC020842485C}" srcId="{882CF209-EC52-4D9F-9211-FA2B07AC4076}" destId="{862D07CB-F000-4FC0-9497-F14D599C0F51}" srcOrd="1" destOrd="0" parTransId="{C2E249F5-5F52-4B1F-BAF1-A8B182FE2201}" sibTransId="{CB9ED859-4B2E-4A9F-9A41-595C89791E6F}"/>
    <dgm:cxn modelId="{031E563F-260B-4C51-86CF-CA6492DB9D9B}" type="presOf" srcId="{882CF209-EC52-4D9F-9211-FA2B07AC4076}" destId="{325D6265-36AA-4219-B410-19F2B6C910CE}" srcOrd="0" destOrd="0" presId="urn:microsoft.com/office/officeart/2005/8/layout/radial2"/>
    <dgm:cxn modelId="{F76F64E6-4F2D-41FA-BD92-E8494C746A72}" type="presOf" srcId="{862D07CB-F000-4FC0-9497-F14D599C0F51}" destId="{A3FA7208-BAAB-4A6D-85D5-231D34CFE23C}" srcOrd="0" destOrd="0" presId="urn:microsoft.com/office/officeart/2005/8/layout/radial2"/>
    <dgm:cxn modelId="{DA275F8D-DEAD-4993-8D37-1DF12912D856}" type="presOf" srcId="{C2E249F5-5F52-4B1F-BAF1-A8B182FE2201}" destId="{9E48C6F2-7A78-40BA-ABD1-9B73BC7FB649}" srcOrd="0" destOrd="0" presId="urn:microsoft.com/office/officeart/2005/8/layout/radial2"/>
    <dgm:cxn modelId="{D7BAF2C7-D3D8-4311-893B-1FE637AD78C7}" type="presOf" srcId="{DB667AC5-A50E-4C14-918C-C9931467C754}" destId="{95DEA119-85CA-4799-ABBB-919695737DCB}" srcOrd="0" destOrd="0" presId="urn:microsoft.com/office/officeart/2005/8/layout/radial2"/>
    <dgm:cxn modelId="{DDC4FB99-7055-4365-9268-377A3693661F}" type="presOf" srcId="{BC49B7AC-436E-4328-A690-DF2538866F9B}" destId="{E469B140-F493-40D7-BABF-C7DD7B280305}" srcOrd="0" destOrd="0" presId="urn:microsoft.com/office/officeart/2005/8/layout/radial2"/>
    <dgm:cxn modelId="{92D09661-361C-4217-8081-FC4B44CC70EE}" type="presOf" srcId="{35FB6DF8-EAD9-4BC9-9E0D-BEC7C41E271F}" destId="{EA871128-3B9F-4625-94CA-F98AF6FBA561}" srcOrd="0" destOrd="0" presId="urn:microsoft.com/office/officeart/2005/8/layout/radial2"/>
    <dgm:cxn modelId="{23DDC42A-D930-4AA5-9114-A767795D721F}" type="presParOf" srcId="{325D6265-36AA-4219-B410-19F2B6C910CE}" destId="{DC95FD46-DE5F-45B6-B611-5126546493DE}" srcOrd="0" destOrd="0" presId="urn:microsoft.com/office/officeart/2005/8/layout/radial2"/>
    <dgm:cxn modelId="{6E8E7084-551D-46FF-98C8-6D95F5C93EB1}" type="presParOf" srcId="{DC95FD46-DE5F-45B6-B611-5126546493DE}" destId="{1BF68B2F-7EA2-46CB-A787-26D4F626ADFB}" srcOrd="0" destOrd="0" presId="urn:microsoft.com/office/officeart/2005/8/layout/radial2"/>
    <dgm:cxn modelId="{3FB922B8-F362-4F9B-BF4A-5F7F06584243}" type="presParOf" srcId="{1BF68B2F-7EA2-46CB-A787-26D4F626ADFB}" destId="{B9535FD7-7B2D-409A-AE76-C4A3BE1DE2B6}" srcOrd="0" destOrd="0" presId="urn:microsoft.com/office/officeart/2005/8/layout/radial2"/>
    <dgm:cxn modelId="{5B5D729D-7858-49A8-804B-83B85F15FCFE}" type="presParOf" srcId="{1BF68B2F-7EA2-46CB-A787-26D4F626ADFB}" destId="{D3EB4141-91B2-42C4-9665-B98898E16514}" srcOrd="1" destOrd="0" presId="urn:microsoft.com/office/officeart/2005/8/layout/radial2"/>
    <dgm:cxn modelId="{AD6BB337-7EE1-4743-ADF3-887094256E5D}" type="presParOf" srcId="{DC95FD46-DE5F-45B6-B611-5126546493DE}" destId="{95DEA119-85CA-4799-ABBB-919695737DCB}" srcOrd="1" destOrd="0" presId="urn:microsoft.com/office/officeart/2005/8/layout/radial2"/>
    <dgm:cxn modelId="{38A97C6F-AE1B-4A99-B705-82DD78B8594E}" type="presParOf" srcId="{DC95FD46-DE5F-45B6-B611-5126546493DE}" destId="{26F1DAB4-347C-4090-B596-B7B37AF05420}" srcOrd="2" destOrd="0" presId="urn:microsoft.com/office/officeart/2005/8/layout/radial2"/>
    <dgm:cxn modelId="{113D187F-B080-4BAC-B860-A3556308EA25}" type="presParOf" srcId="{26F1DAB4-347C-4090-B596-B7B37AF05420}" destId="{EA871128-3B9F-4625-94CA-F98AF6FBA561}" srcOrd="0" destOrd="0" presId="urn:microsoft.com/office/officeart/2005/8/layout/radial2"/>
    <dgm:cxn modelId="{F0C0FE59-29D9-4DA9-A9E8-B0B7D121E79E}" type="presParOf" srcId="{26F1DAB4-347C-4090-B596-B7B37AF05420}" destId="{E469B140-F493-40D7-BABF-C7DD7B280305}" srcOrd="1" destOrd="0" presId="urn:microsoft.com/office/officeart/2005/8/layout/radial2"/>
    <dgm:cxn modelId="{D10F44E3-781B-4735-A8EF-B8ABE9591AE6}" type="presParOf" srcId="{DC95FD46-DE5F-45B6-B611-5126546493DE}" destId="{9E48C6F2-7A78-40BA-ABD1-9B73BC7FB649}" srcOrd="3" destOrd="0" presId="urn:microsoft.com/office/officeart/2005/8/layout/radial2"/>
    <dgm:cxn modelId="{896E2979-E12F-4181-88DE-039F428F09C2}" type="presParOf" srcId="{DC95FD46-DE5F-45B6-B611-5126546493DE}" destId="{09869D98-88BC-43E1-8809-516F8C50955D}" srcOrd="4" destOrd="0" presId="urn:microsoft.com/office/officeart/2005/8/layout/radial2"/>
    <dgm:cxn modelId="{94EA757A-1CD0-4892-9CE7-100836262DAA}" type="presParOf" srcId="{09869D98-88BC-43E1-8809-516F8C50955D}" destId="{A3FA7208-BAAB-4A6D-85D5-231D34CFE23C}" srcOrd="0" destOrd="0" presId="urn:microsoft.com/office/officeart/2005/8/layout/radial2"/>
    <dgm:cxn modelId="{ED8D99BA-09EA-4606-8E61-7ABC0E8A87CB}" type="presParOf" srcId="{09869D98-88BC-43E1-8809-516F8C50955D}" destId="{734C676A-8200-4CA1-BFE2-7D8129F5557A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86B6E86-FCE3-4016-A1A9-6F8DD4CF820A}" type="doc">
      <dgm:prSet loTypeId="urn:microsoft.com/office/officeart/2005/8/layout/radial2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1EF6AB8D-5391-4AF7-BEC0-CC7D265E1DDC}">
      <dgm:prSet/>
      <dgm:spPr/>
      <dgm:t>
        <a:bodyPr/>
        <a:lstStyle/>
        <a:p>
          <a:pPr rtl="0"/>
          <a:r>
            <a:rPr lang="zh-TW" b="1" dirty="0" smtClean="0"/>
            <a:t>衛福部疾管署</a:t>
          </a:r>
          <a:endParaRPr lang="zh-TW" dirty="0"/>
        </a:p>
      </dgm:t>
    </dgm:pt>
    <dgm:pt modelId="{18161F1A-7A45-46D6-9307-EB5ED8C97138}" type="parTrans" cxnId="{03BB4605-4806-4F99-AE56-D87F63F855EB}">
      <dgm:prSet/>
      <dgm:spPr/>
      <dgm:t>
        <a:bodyPr/>
        <a:lstStyle/>
        <a:p>
          <a:endParaRPr lang="zh-TW" altLang="en-US"/>
        </a:p>
      </dgm:t>
    </dgm:pt>
    <dgm:pt modelId="{A30C4123-174C-447E-BC1B-EE66FB617DFB}" type="sibTrans" cxnId="{03BB4605-4806-4F99-AE56-D87F63F855EB}">
      <dgm:prSet/>
      <dgm:spPr/>
      <dgm:t>
        <a:bodyPr/>
        <a:lstStyle/>
        <a:p>
          <a:endParaRPr lang="zh-TW" altLang="en-US"/>
        </a:p>
      </dgm:t>
    </dgm:pt>
    <dgm:pt modelId="{3E57455E-A67D-42EE-92D0-49D7835FACA6}">
      <dgm:prSet/>
      <dgm:spPr/>
      <dgm:t>
        <a:bodyPr/>
        <a:lstStyle/>
        <a:p>
          <a:pPr rtl="0"/>
          <a:r>
            <a:rPr lang="zh-TW" b="1" smtClean="0"/>
            <a:t>掌握最新疫情</a:t>
          </a:r>
          <a:endParaRPr lang="zh-TW"/>
        </a:p>
      </dgm:t>
    </dgm:pt>
    <dgm:pt modelId="{8574689C-8052-451A-AC7D-6EFA32F7125F}" type="parTrans" cxnId="{7D798BFF-18A8-43DC-BF46-C2113E40A072}">
      <dgm:prSet/>
      <dgm:spPr/>
      <dgm:t>
        <a:bodyPr/>
        <a:lstStyle/>
        <a:p>
          <a:endParaRPr lang="zh-TW" altLang="en-US"/>
        </a:p>
      </dgm:t>
    </dgm:pt>
    <dgm:pt modelId="{9EA97B96-1A64-49A4-A399-147CBE7A3455}" type="sibTrans" cxnId="{7D798BFF-18A8-43DC-BF46-C2113E40A072}">
      <dgm:prSet/>
      <dgm:spPr/>
      <dgm:t>
        <a:bodyPr/>
        <a:lstStyle/>
        <a:p>
          <a:endParaRPr lang="zh-TW" altLang="en-US"/>
        </a:p>
      </dgm:t>
    </dgm:pt>
    <dgm:pt modelId="{FD309D63-6B78-48C0-BA9E-17BBC7932732}">
      <dgm:prSet/>
      <dgm:spPr/>
      <dgm:t>
        <a:bodyPr/>
        <a:lstStyle/>
        <a:p>
          <a:pPr rtl="0"/>
          <a:r>
            <a:rPr lang="zh-TW" b="1" dirty="0" smtClean="0"/>
            <a:t>了解防疫議題</a:t>
          </a:r>
          <a:endParaRPr lang="zh-TW" dirty="0"/>
        </a:p>
      </dgm:t>
    </dgm:pt>
    <dgm:pt modelId="{4CD7D26C-C921-4DF5-B54B-B146D6A56484}" type="parTrans" cxnId="{1E161722-F5B7-44B7-ABE7-F0804CA33457}">
      <dgm:prSet/>
      <dgm:spPr/>
      <dgm:t>
        <a:bodyPr/>
        <a:lstStyle/>
        <a:p>
          <a:endParaRPr lang="zh-TW" altLang="en-US"/>
        </a:p>
      </dgm:t>
    </dgm:pt>
    <dgm:pt modelId="{4B0FE3CE-90E1-4CC3-8288-E313DCFF892D}" type="sibTrans" cxnId="{1E161722-F5B7-44B7-ABE7-F0804CA33457}">
      <dgm:prSet/>
      <dgm:spPr/>
      <dgm:t>
        <a:bodyPr/>
        <a:lstStyle/>
        <a:p>
          <a:endParaRPr lang="zh-TW" altLang="en-US"/>
        </a:p>
      </dgm:t>
    </dgm:pt>
    <dgm:pt modelId="{0BC64547-A415-4757-ADAF-3E26A98D5779}">
      <dgm:prSet/>
      <dgm:spPr/>
      <dgm:t>
        <a:bodyPr/>
        <a:lstStyle/>
        <a:p>
          <a:pPr rtl="0"/>
          <a:r>
            <a:rPr lang="zh-TW" b="1" smtClean="0"/>
            <a:t>防疫小測驗</a:t>
          </a:r>
          <a:endParaRPr lang="zh-TW"/>
        </a:p>
      </dgm:t>
    </dgm:pt>
    <dgm:pt modelId="{D11F2B39-ECFE-4218-8421-19B0E6F47714}" type="parTrans" cxnId="{74A57914-2EE4-419B-8411-ED17C58D63BC}">
      <dgm:prSet/>
      <dgm:spPr/>
      <dgm:t>
        <a:bodyPr/>
        <a:lstStyle/>
        <a:p>
          <a:endParaRPr lang="zh-TW" altLang="en-US"/>
        </a:p>
      </dgm:t>
    </dgm:pt>
    <dgm:pt modelId="{A177064B-445B-4404-BC77-C4928AD3584D}" type="sibTrans" cxnId="{74A57914-2EE4-419B-8411-ED17C58D63BC}">
      <dgm:prSet/>
      <dgm:spPr/>
      <dgm:t>
        <a:bodyPr/>
        <a:lstStyle/>
        <a:p>
          <a:endParaRPr lang="zh-TW" altLang="en-US"/>
        </a:p>
      </dgm:t>
    </dgm:pt>
    <dgm:pt modelId="{9D72A1F6-C355-402B-BEC0-F3256826B017}">
      <dgm:prSet/>
      <dgm:spPr/>
      <dgm:t>
        <a:bodyPr/>
        <a:lstStyle/>
        <a:p>
          <a:pPr rtl="0"/>
          <a:r>
            <a:rPr lang="zh-TW" b="1" smtClean="0"/>
            <a:t>你的防疫觀念正確嗎？</a:t>
          </a:r>
          <a:endParaRPr lang="zh-TW"/>
        </a:p>
      </dgm:t>
    </dgm:pt>
    <dgm:pt modelId="{F278C1E9-4702-48B4-A309-20A0D8FE5CD9}" type="parTrans" cxnId="{659C5113-5DDE-4859-B6D1-36CE01C4A3EB}">
      <dgm:prSet/>
      <dgm:spPr/>
      <dgm:t>
        <a:bodyPr/>
        <a:lstStyle/>
        <a:p>
          <a:endParaRPr lang="zh-TW" altLang="en-US"/>
        </a:p>
      </dgm:t>
    </dgm:pt>
    <dgm:pt modelId="{97C79E29-06DE-4E78-B07F-D2FB45472132}" type="sibTrans" cxnId="{659C5113-5DDE-4859-B6D1-36CE01C4A3EB}">
      <dgm:prSet/>
      <dgm:spPr/>
      <dgm:t>
        <a:bodyPr/>
        <a:lstStyle/>
        <a:p>
          <a:endParaRPr lang="zh-TW" altLang="en-US"/>
        </a:p>
      </dgm:t>
    </dgm:pt>
    <dgm:pt modelId="{BD0B1B79-E0C2-4CD8-B7FE-79CAA845B466}">
      <dgm:prSet/>
      <dgm:spPr/>
      <dgm:t>
        <a:bodyPr/>
        <a:lstStyle/>
        <a:p>
          <a:pPr rtl="0"/>
          <a:r>
            <a:rPr lang="zh-TW" b="1" smtClean="0"/>
            <a:t>擊敗新冠病毒，健康久久！</a:t>
          </a:r>
          <a:endParaRPr lang="zh-TW"/>
        </a:p>
      </dgm:t>
    </dgm:pt>
    <dgm:pt modelId="{11DA6B35-6A30-46B1-B58B-C5B2136F0B3E}" type="parTrans" cxnId="{C18BAF11-1383-4D3E-A9E3-AF5D4F18D5DF}">
      <dgm:prSet/>
      <dgm:spPr/>
      <dgm:t>
        <a:bodyPr/>
        <a:lstStyle/>
        <a:p>
          <a:endParaRPr lang="zh-TW" altLang="en-US"/>
        </a:p>
      </dgm:t>
    </dgm:pt>
    <dgm:pt modelId="{9FEF371D-DEA6-4B29-BCDA-15EF3872B712}" type="sibTrans" cxnId="{C18BAF11-1383-4D3E-A9E3-AF5D4F18D5DF}">
      <dgm:prSet/>
      <dgm:spPr/>
      <dgm:t>
        <a:bodyPr/>
        <a:lstStyle/>
        <a:p>
          <a:endParaRPr lang="zh-TW" altLang="en-US"/>
        </a:p>
      </dgm:t>
    </dgm:pt>
    <dgm:pt modelId="{9BCC8C72-1EA9-4577-A32A-B55C9667A82B}">
      <dgm:prSet/>
      <dgm:spPr/>
      <dgm:t>
        <a:bodyPr/>
        <a:lstStyle/>
        <a:p>
          <a:r>
            <a:rPr lang="zh-TW" altLang="en-US" smtClean="0"/>
            <a:t>防疫影片</a:t>
          </a:r>
          <a:endParaRPr lang="zh-TW" altLang="en-US"/>
        </a:p>
      </dgm:t>
    </dgm:pt>
    <dgm:pt modelId="{FEE1CF4E-1546-4FA8-BD63-82E4F97391DF}" type="parTrans" cxnId="{F007D473-B6F1-4E57-9771-EFAE358DF055}">
      <dgm:prSet/>
      <dgm:spPr/>
      <dgm:t>
        <a:bodyPr/>
        <a:lstStyle/>
        <a:p>
          <a:endParaRPr lang="zh-TW" altLang="en-US"/>
        </a:p>
      </dgm:t>
    </dgm:pt>
    <dgm:pt modelId="{EB93E535-C617-40C3-B348-AC896AB37B8B}" type="sibTrans" cxnId="{F007D473-B6F1-4E57-9771-EFAE358DF055}">
      <dgm:prSet/>
      <dgm:spPr/>
      <dgm:t>
        <a:bodyPr/>
        <a:lstStyle/>
        <a:p>
          <a:endParaRPr lang="zh-TW" altLang="en-US"/>
        </a:p>
      </dgm:t>
    </dgm:pt>
    <dgm:pt modelId="{2A1696DB-983C-4138-A3A7-A58383AAAD36}" type="pres">
      <dgm:prSet presAssocID="{686B6E86-FCE3-4016-A1A9-6F8DD4CF820A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91F37B1-A933-4190-BC66-81F5640C7CB3}" type="pres">
      <dgm:prSet presAssocID="{686B6E86-FCE3-4016-A1A9-6F8DD4CF820A}" presName="cycle" presStyleCnt="0"/>
      <dgm:spPr/>
      <dgm:t>
        <a:bodyPr/>
        <a:lstStyle/>
        <a:p>
          <a:endParaRPr lang="zh-TW" altLang="en-US"/>
        </a:p>
      </dgm:t>
    </dgm:pt>
    <dgm:pt modelId="{CAB7C252-C24F-469F-90A4-AC5FC2CC70D8}" type="pres">
      <dgm:prSet presAssocID="{686B6E86-FCE3-4016-A1A9-6F8DD4CF820A}" presName="centerShape" presStyleCnt="0"/>
      <dgm:spPr/>
      <dgm:t>
        <a:bodyPr/>
        <a:lstStyle/>
        <a:p>
          <a:endParaRPr lang="zh-TW" altLang="en-US"/>
        </a:p>
      </dgm:t>
    </dgm:pt>
    <dgm:pt modelId="{5C3E7B28-63D2-4F17-B44D-00777C32401C}" type="pres">
      <dgm:prSet presAssocID="{686B6E86-FCE3-4016-A1A9-6F8DD4CF820A}" presName="connSite" presStyleLbl="node1" presStyleIdx="0" presStyleCnt="4"/>
      <dgm:spPr/>
      <dgm:t>
        <a:bodyPr/>
        <a:lstStyle/>
        <a:p>
          <a:endParaRPr lang="zh-TW" altLang="en-US"/>
        </a:p>
      </dgm:t>
    </dgm:pt>
    <dgm:pt modelId="{3F1B0522-329F-4400-87F0-C8B151ABF4A4}" type="pres">
      <dgm:prSet presAssocID="{686B6E86-FCE3-4016-A1A9-6F8DD4CF820A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6B6B3DBD-6BB3-48EA-B571-622016C8EAFC}" type="pres">
      <dgm:prSet presAssocID="{18161F1A-7A45-46D6-9307-EB5ED8C97138}" presName="Name25" presStyleLbl="parChTrans1D1" presStyleIdx="0" presStyleCnt="3"/>
      <dgm:spPr/>
      <dgm:t>
        <a:bodyPr/>
        <a:lstStyle/>
        <a:p>
          <a:endParaRPr lang="zh-TW" altLang="en-US"/>
        </a:p>
      </dgm:t>
    </dgm:pt>
    <dgm:pt modelId="{91B2C6D4-A1A8-4191-A3D0-B12AB13D86EA}" type="pres">
      <dgm:prSet presAssocID="{1EF6AB8D-5391-4AF7-BEC0-CC7D265E1DDC}" presName="node" presStyleCnt="0"/>
      <dgm:spPr/>
      <dgm:t>
        <a:bodyPr/>
        <a:lstStyle/>
        <a:p>
          <a:endParaRPr lang="zh-TW" altLang="en-US"/>
        </a:p>
      </dgm:t>
    </dgm:pt>
    <dgm:pt modelId="{23D90C90-A073-4BBE-A85C-C0C252F86990}" type="pres">
      <dgm:prSet presAssocID="{1EF6AB8D-5391-4AF7-BEC0-CC7D265E1DDC}" presName="parentNode" presStyleLbl="node1" presStyleIdx="1" presStyleCnt="4" custScaleX="99379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3651442-3C23-4C3A-8584-C7D95A36EEF5}" type="pres">
      <dgm:prSet presAssocID="{1EF6AB8D-5391-4AF7-BEC0-CC7D265E1DDC}" presName="childNode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4C46FA8-7959-4E38-A36F-4813E8F3BCDD}" type="pres">
      <dgm:prSet presAssocID="{D11F2B39-ECFE-4218-8421-19B0E6F47714}" presName="Name25" presStyleLbl="parChTrans1D1" presStyleIdx="1" presStyleCnt="3"/>
      <dgm:spPr/>
      <dgm:t>
        <a:bodyPr/>
        <a:lstStyle/>
        <a:p>
          <a:endParaRPr lang="zh-TW" altLang="en-US"/>
        </a:p>
      </dgm:t>
    </dgm:pt>
    <dgm:pt modelId="{B385FE49-B50A-4067-8AF7-D01210F7EC4F}" type="pres">
      <dgm:prSet presAssocID="{0BC64547-A415-4757-ADAF-3E26A98D5779}" presName="node" presStyleCnt="0"/>
      <dgm:spPr/>
      <dgm:t>
        <a:bodyPr/>
        <a:lstStyle/>
        <a:p>
          <a:endParaRPr lang="zh-TW" altLang="en-US"/>
        </a:p>
      </dgm:t>
    </dgm:pt>
    <dgm:pt modelId="{8274760F-1D57-45D0-B38D-B9277CF7912D}" type="pres">
      <dgm:prSet presAssocID="{0BC64547-A415-4757-ADAF-3E26A98D5779}" presName="parentNode" presStyleLbl="node1" presStyleIdx="2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D52C23A-8CB7-4E7C-8589-CE34C0DA28E1}" type="pres">
      <dgm:prSet presAssocID="{0BC64547-A415-4757-ADAF-3E26A98D5779}" presName="childNode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C589FD7-D189-4A82-B8ED-5A4DF924D3CD}" type="pres">
      <dgm:prSet presAssocID="{FEE1CF4E-1546-4FA8-BD63-82E4F97391DF}" presName="Name25" presStyleLbl="parChTrans1D1" presStyleIdx="2" presStyleCnt="3"/>
      <dgm:spPr/>
      <dgm:t>
        <a:bodyPr/>
        <a:lstStyle/>
        <a:p>
          <a:endParaRPr lang="zh-TW" altLang="en-US"/>
        </a:p>
      </dgm:t>
    </dgm:pt>
    <dgm:pt modelId="{7A647712-0760-491E-A8E4-6D75B7523081}" type="pres">
      <dgm:prSet presAssocID="{9BCC8C72-1EA9-4577-A32A-B55C9667A82B}" presName="node" presStyleCnt="0"/>
      <dgm:spPr/>
    </dgm:pt>
    <dgm:pt modelId="{386DC3B4-B31F-4283-A5B9-4747DBEB0CA6}" type="pres">
      <dgm:prSet presAssocID="{9BCC8C72-1EA9-4577-A32A-B55C9667A82B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544C39D-76F1-4695-B1B7-02519DD56C4C}" type="pres">
      <dgm:prSet presAssocID="{9BCC8C72-1EA9-4577-A32A-B55C9667A82B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CE091D1-6213-41DD-A94D-DA05A1F40B12}" type="presOf" srcId="{FD309D63-6B78-48C0-BA9E-17BBC7932732}" destId="{E3651442-3C23-4C3A-8584-C7D95A36EEF5}" srcOrd="0" destOrd="1" presId="urn:microsoft.com/office/officeart/2005/8/layout/radial2"/>
    <dgm:cxn modelId="{AD1963DE-012B-403F-9B67-CBC45323FD2B}" type="presOf" srcId="{9D72A1F6-C355-402B-BEC0-F3256826B017}" destId="{2D52C23A-8CB7-4E7C-8589-CE34C0DA28E1}" srcOrd="0" destOrd="0" presId="urn:microsoft.com/office/officeart/2005/8/layout/radial2"/>
    <dgm:cxn modelId="{247CDC04-2144-4DAE-A6EA-32C856F984B0}" type="presOf" srcId="{9BCC8C72-1EA9-4577-A32A-B55C9667A82B}" destId="{386DC3B4-B31F-4283-A5B9-4747DBEB0CA6}" srcOrd="0" destOrd="0" presId="urn:microsoft.com/office/officeart/2005/8/layout/radial2"/>
    <dgm:cxn modelId="{DBC3F4D4-F8BC-4094-BBEA-F8721BCFA056}" type="presOf" srcId="{FEE1CF4E-1546-4FA8-BD63-82E4F97391DF}" destId="{0C589FD7-D189-4A82-B8ED-5A4DF924D3CD}" srcOrd="0" destOrd="0" presId="urn:microsoft.com/office/officeart/2005/8/layout/radial2"/>
    <dgm:cxn modelId="{54A66151-39A1-48C0-B354-5E6E04278BF5}" type="presOf" srcId="{3E57455E-A67D-42EE-92D0-49D7835FACA6}" destId="{E3651442-3C23-4C3A-8584-C7D95A36EEF5}" srcOrd="0" destOrd="0" presId="urn:microsoft.com/office/officeart/2005/8/layout/radial2"/>
    <dgm:cxn modelId="{9FD3EA57-8D91-4462-9FD2-1F18BE0D2AB9}" type="presOf" srcId="{D11F2B39-ECFE-4218-8421-19B0E6F47714}" destId="{C4C46FA8-7959-4E38-A36F-4813E8F3BCDD}" srcOrd="0" destOrd="0" presId="urn:microsoft.com/office/officeart/2005/8/layout/radial2"/>
    <dgm:cxn modelId="{C18BAF11-1383-4D3E-A9E3-AF5D4F18D5DF}" srcId="{0BC64547-A415-4757-ADAF-3E26A98D5779}" destId="{BD0B1B79-E0C2-4CD8-B7FE-79CAA845B466}" srcOrd="1" destOrd="0" parTransId="{11DA6B35-6A30-46B1-B58B-C5B2136F0B3E}" sibTransId="{9FEF371D-DEA6-4B29-BCDA-15EF3872B712}"/>
    <dgm:cxn modelId="{F306284B-DE1F-477A-9571-69310C924745}" type="presOf" srcId="{BD0B1B79-E0C2-4CD8-B7FE-79CAA845B466}" destId="{2D52C23A-8CB7-4E7C-8589-CE34C0DA28E1}" srcOrd="0" destOrd="1" presId="urn:microsoft.com/office/officeart/2005/8/layout/radial2"/>
    <dgm:cxn modelId="{74A57914-2EE4-419B-8411-ED17C58D63BC}" srcId="{686B6E86-FCE3-4016-A1A9-6F8DD4CF820A}" destId="{0BC64547-A415-4757-ADAF-3E26A98D5779}" srcOrd="1" destOrd="0" parTransId="{D11F2B39-ECFE-4218-8421-19B0E6F47714}" sibTransId="{A177064B-445B-4404-BC77-C4928AD3584D}"/>
    <dgm:cxn modelId="{24C18E9E-B6D0-446A-AE0E-1C0D2EC488A3}" type="presOf" srcId="{1EF6AB8D-5391-4AF7-BEC0-CC7D265E1DDC}" destId="{23D90C90-A073-4BBE-A85C-C0C252F86990}" srcOrd="0" destOrd="0" presId="urn:microsoft.com/office/officeart/2005/8/layout/radial2"/>
    <dgm:cxn modelId="{35613621-A6A2-4CDF-A049-5D7C6DC2648D}" type="presOf" srcId="{18161F1A-7A45-46D6-9307-EB5ED8C97138}" destId="{6B6B3DBD-6BB3-48EA-B571-622016C8EAFC}" srcOrd="0" destOrd="0" presId="urn:microsoft.com/office/officeart/2005/8/layout/radial2"/>
    <dgm:cxn modelId="{029DA6EC-4FFD-4F7A-8368-814E51966FCD}" type="presOf" srcId="{0BC64547-A415-4757-ADAF-3E26A98D5779}" destId="{8274760F-1D57-45D0-B38D-B9277CF7912D}" srcOrd="0" destOrd="0" presId="urn:microsoft.com/office/officeart/2005/8/layout/radial2"/>
    <dgm:cxn modelId="{1E161722-F5B7-44B7-ABE7-F0804CA33457}" srcId="{1EF6AB8D-5391-4AF7-BEC0-CC7D265E1DDC}" destId="{FD309D63-6B78-48C0-BA9E-17BBC7932732}" srcOrd="1" destOrd="0" parTransId="{4CD7D26C-C921-4DF5-B54B-B146D6A56484}" sibTransId="{4B0FE3CE-90E1-4CC3-8288-E313DCFF892D}"/>
    <dgm:cxn modelId="{03BB4605-4806-4F99-AE56-D87F63F855EB}" srcId="{686B6E86-FCE3-4016-A1A9-6F8DD4CF820A}" destId="{1EF6AB8D-5391-4AF7-BEC0-CC7D265E1DDC}" srcOrd="0" destOrd="0" parTransId="{18161F1A-7A45-46D6-9307-EB5ED8C97138}" sibTransId="{A30C4123-174C-447E-BC1B-EE66FB617DFB}"/>
    <dgm:cxn modelId="{F007D473-B6F1-4E57-9771-EFAE358DF055}" srcId="{686B6E86-FCE3-4016-A1A9-6F8DD4CF820A}" destId="{9BCC8C72-1EA9-4577-A32A-B55C9667A82B}" srcOrd="2" destOrd="0" parTransId="{FEE1CF4E-1546-4FA8-BD63-82E4F97391DF}" sibTransId="{EB93E535-C617-40C3-B348-AC896AB37B8B}"/>
    <dgm:cxn modelId="{7D798BFF-18A8-43DC-BF46-C2113E40A072}" srcId="{1EF6AB8D-5391-4AF7-BEC0-CC7D265E1DDC}" destId="{3E57455E-A67D-42EE-92D0-49D7835FACA6}" srcOrd="0" destOrd="0" parTransId="{8574689C-8052-451A-AC7D-6EFA32F7125F}" sibTransId="{9EA97B96-1A64-49A4-A399-147CBE7A3455}"/>
    <dgm:cxn modelId="{659C5113-5DDE-4859-B6D1-36CE01C4A3EB}" srcId="{0BC64547-A415-4757-ADAF-3E26A98D5779}" destId="{9D72A1F6-C355-402B-BEC0-F3256826B017}" srcOrd="0" destOrd="0" parTransId="{F278C1E9-4702-48B4-A309-20A0D8FE5CD9}" sibTransId="{97C79E29-06DE-4E78-B07F-D2FB45472132}"/>
    <dgm:cxn modelId="{D9081921-C63D-4728-AE6F-19EE64503ED9}" type="presOf" srcId="{686B6E86-FCE3-4016-A1A9-6F8DD4CF820A}" destId="{2A1696DB-983C-4138-A3A7-A58383AAAD36}" srcOrd="0" destOrd="0" presId="urn:microsoft.com/office/officeart/2005/8/layout/radial2"/>
    <dgm:cxn modelId="{9CFBD245-AF4B-4BC4-A517-83F057975DEC}" type="presParOf" srcId="{2A1696DB-983C-4138-A3A7-A58383AAAD36}" destId="{B91F37B1-A933-4190-BC66-81F5640C7CB3}" srcOrd="0" destOrd="0" presId="urn:microsoft.com/office/officeart/2005/8/layout/radial2"/>
    <dgm:cxn modelId="{6F4F7849-B926-4D9B-BCB1-F3112EA975B7}" type="presParOf" srcId="{B91F37B1-A933-4190-BC66-81F5640C7CB3}" destId="{CAB7C252-C24F-469F-90A4-AC5FC2CC70D8}" srcOrd="0" destOrd="0" presId="urn:microsoft.com/office/officeart/2005/8/layout/radial2"/>
    <dgm:cxn modelId="{BC0B5866-96C9-426E-8FC9-C977FF4FA7A8}" type="presParOf" srcId="{CAB7C252-C24F-469F-90A4-AC5FC2CC70D8}" destId="{5C3E7B28-63D2-4F17-B44D-00777C32401C}" srcOrd="0" destOrd="0" presId="urn:microsoft.com/office/officeart/2005/8/layout/radial2"/>
    <dgm:cxn modelId="{4B57805A-4AF8-4E47-992D-B4E851BCFEF2}" type="presParOf" srcId="{CAB7C252-C24F-469F-90A4-AC5FC2CC70D8}" destId="{3F1B0522-329F-4400-87F0-C8B151ABF4A4}" srcOrd="1" destOrd="0" presId="urn:microsoft.com/office/officeart/2005/8/layout/radial2"/>
    <dgm:cxn modelId="{6D36F473-C975-4614-A09F-B6412034E472}" type="presParOf" srcId="{B91F37B1-A933-4190-BC66-81F5640C7CB3}" destId="{6B6B3DBD-6BB3-48EA-B571-622016C8EAFC}" srcOrd="1" destOrd="0" presId="urn:microsoft.com/office/officeart/2005/8/layout/radial2"/>
    <dgm:cxn modelId="{E7EFDEF9-BF81-4C77-B02F-9FC96980B089}" type="presParOf" srcId="{B91F37B1-A933-4190-BC66-81F5640C7CB3}" destId="{91B2C6D4-A1A8-4191-A3D0-B12AB13D86EA}" srcOrd="2" destOrd="0" presId="urn:microsoft.com/office/officeart/2005/8/layout/radial2"/>
    <dgm:cxn modelId="{F9A56889-4C15-47FE-A7B0-14506F80BCF6}" type="presParOf" srcId="{91B2C6D4-A1A8-4191-A3D0-B12AB13D86EA}" destId="{23D90C90-A073-4BBE-A85C-C0C252F86990}" srcOrd="0" destOrd="0" presId="urn:microsoft.com/office/officeart/2005/8/layout/radial2"/>
    <dgm:cxn modelId="{93A8A4FA-498A-43AF-AC9C-712CFB7283DE}" type="presParOf" srcId="{91B2C6D4-A1A8-4191-A3D0-B12AB13D86EA}" destId="{E3651442-3C23-4C3A-8584-C7D95A36EEF5}" srcOrd="1" destOrd="0" presId="urn:microsoft.com/office/officeart/2005/8/layout/radial2"/>
    <dgm:cxn modelId="{B8FE0DCD-047B-44B4-BB93-4934A0B90849}" type="presParOf" srcId="{B91F37B1-A933-4190-BC66-81F5640C7CB3}" destId="{C4C46FA8-7959-4E38-A36F-4813E8F3BCDD}" srcOrd="3" destOrd="0" presId="urn:microsoft.com/office/officeart/2005/8/layout/radial2"/>
    <dgm:cxn modelId="{D1663C28-66C1-4905-BC34-9DDFD5D07FA8}" type="presParOf" srcId="{B91F37B1-A933-4190-BC66-81F5640C7CB3}" destId="{B385FE49-B50A-4067-8AF7-D01210F7EC4F}" srcOrd="4" destOrd="0" presId="urn:microsoft.com/office/officeart/2005/8/layout/radial2"/>
    <dgm:cxn modelId="{5858A453-38A1-4F36-8E5D-9FC38AD94BEA}" type="presParOf" srcId="{B385FE49-B50A-4067-8AF7-D01210F7EC4F}" destId="{8274760F-1D57-45D0-B38D-B9277CF7912D}" srcOrd="0" destOrd="0" presId="urn:microsoft.com/office/officeart/2005/8/layout/radial2"/>
    <dgm:cxn modelId="{8824C35E-217F-4141-878A-9A262273B62E}" type="presParOf" srcId="{B385FE49-B50A-4067-8AF7-D01210F7EC4F}" destId="{2D52C23A-8CB7-4E7C-8589-CE34C0DA28E1}" srcOrd="1" destOrd="0" presId="urn:microsoft.com/office/officeart/2005/8/layout/radial2"/>
    <dgm:cxn modelId="{4D9AB2D3-4FF7-4CA9-9106-D9981541DBE5}" type="presParOf" srcId="{B91F37B1-A933-4190-BC66-81F5640C7CB3}" destId="{0C589FD7-D189-4A82-B8ED-5A4DF924D3CD}" srcOrd="5" destOrd="0" presId="urn:microsoft.com/office/officeart/2005/8/layout/radial2"/>
    <dgm:cxn modelId="{E44AF4C7-BC1B-4036-B0BA-BC6AFB9AAFA9}" type="presParOf" srcId="{B91F37B1-A933-4190-BC66-81F5640C7CB3}" destId="{7A647712-0760-491E-A8E4-6D75B7523081}" srcOrd="6" destOrd="0" presId="urn:microsoft.com/office/officeart/2005/8/layout/radial2"/>
    <dgm:cxn modelId="{F0833421-052C-4794-862A-0D9EC9FED813}" type="presParOf" srcId="{7A647712-0760-491E-A8E4-6D75B7523081}" destId="{386DC3B4-B31F-4283-A5B9-4747DBEB0CA6}" srcOrd="0" destOrd="0" presId="urn:microsoft.com/office/officeart/2005/8/layout/radial2"/>
    <dgm:cxn modelId="{36A32444-086B-43F6-8FBF-CEED0E12179E}" type="presParOf" srcId="{7A647712-0760-491E-A8E4-6D75B7523081}" destId="{1544C39D-76F1-4695-B1B7-02519DD56C4C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E2C79-EA82-4654-BE20-2C9E96576F01}">
      <dsp:nvSpPr>
        <dsp:cNvPr id="0" name=""/>
        <dsp:cNvSpPr/>
      </dsp:nvSpPr>
      <dsp:spPr>
        <a:xfrm>
          <a:off x="1781" y="0"/>
          <a:ext cx="1867285" cy="41764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smtClean="0"/>
            <a:t>雙手肥皂清潔，搓洗</a:t>
          </a:r>
          <a:r>
            <a:rPr lang="en-US" sz="2400" b="1" kern="1200" smtClean="0"/>
            <a:t>40~60</a:t>
          </a:r>
          <a:r>
            <a:rPr lang="zh-TW" sz="2400" b="1" kern="1200" smtClean="0"/>
            <a:t>秒</a:t>
          </a:r>
          <a:endParaRPr lang="zh-TW" sz="2400" kern="1200" dirty="0"/>
        </a:p>
      </dsp:txBody>
      <dsp:txXfrm>
        <a:off x="1781" y="1670585"/>
        <a:ext cx="1867285" cy="1670585"/>
      </dsp:txXfrm>
    </dsp:sp>
    <dsp:sp modelId="{D12DC12F-1A0F-460E-9181-B36EC12686A3}">
      <dsp:nvSpPr>
        <dsp:cNvPr id="0" name=""/>
        <dsp:cNvSpPr/>
      </dsp:nvSpPr>
      <dsp:spPr>
        <a:xfrm>
          <a:off x="240043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26A32BA-E39D-479E-A0E1-05B8F388510C}">
      <dsp:nvSpPr>
        <dsp:cNvPr id="0" name=""/>
        <dsp:cNvSpPr/>
      </dsp:nvSpPr>
      <dsp:spPr>
        <a:xfrm>
          <a:off x="1907626" y="0"/>
          <a:ext cx="1867285" cy="41764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/>
            <a:t>口罩要遮住口鼻、蓋住下巴</a:t>
          </a:r>
          <a:endParaRPr lang="zh-TW" sz="2400" kern="1200" dirty="0"/>
        </a:p>
      </dsp:txBody>
      <dsp:txXfrm>
        <a:off x="1907626" y="1670585"/>
        <a:ext cx="1867285" cy="1670585"/>
      </dsp:txXfrm>
    </dsp:sp>
    <dsp:sp modelId="{74392D2D-9E65-4065-8F8F-F6A4FDE9FDA3}">
      <dsp:nvSpPr>
        <dsp:cNvPr id="0" name=""/>
        <dsp:cNvSpPr/>
      </dsp:nvSpPr>
      <dsp:spPr>
        <a:xfrm>
          <a:off x="2163346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4AF60E-A85B-4EE6-B66E-4E53AEEFBC0E}">
      <dsp:nvSpPr>
        <dsp:cNvPr id="0" name=""/>
        <dsp:cNvSpPr/>
      </dsp:nvSpPr>
      <dsp:spPr>
        <a:xfrm>
          <a:off x="3848389" y="0"/>
          <a:ext cx="1867285" cy="41764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400" kern="1200" smtClean="0"/>
            <a:t>噴</a:t>
          </a:r>
          <a:r>
            <a:rPr lang="en-US" altLang="zh-TW" sz="2400" kern="1200" smtClean="0"/>
            <a:t>75%</a:t>
          </a:r>
          <a:r>
            <a:rPr lang="zh-TW" altLang="en-US" sz="2400" kern="1200" smtClean="0"/>
            <a:t>酒精搓洗雙手</a:t>
          </a:r>
          <a:r>
            <a:rPr lang="en-US" altLang="zh-TW" sz="2400" kern="1200" smtClean="0"/>
            <a:t>20-30</a:t>
          </a:r>
          <a:r>
            <a:rPr lang="zh-TW" altLang="en-US" sz="2400" kern="1200" smtClean="0"/>
            <a:t>秒</a:t>
          </a:r>
          <a:r>
            <a:rPr lang="zh-TW" sz="2400" b="1" kern="1200" smtClean="0"/>
            <a:t> </a:t>
          </a:r>
          <a:endParaRPr lang="zh-TW" sz="2400" kern="1200" dirty="0"/>
        </a:p>
      </dsp:txBody>
      <dsp:txXfrm>
        <a:off x="3848389" y="1670585"/>
        <a:ext cx="1867285" cy="1670585"/>
      </dsp:txXfrm>
    </dsp:sp>
    <dsp:sp modelId="{23DEA02C-4038-4C5B-9B3E-89451639C2D0}">
      <dsp:nvSpPr>
        <dsp:cNvPr id="0" name=""/>
        <dsp:cNvSpPr/>
      </dsp:nvSpPr>
      <dsp:spPr>
        <a:xfrm>
          <a:off x="4086650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60F503-00AD-4A5F-BFED-4226F049BCC1}">
      <dsp:nvSpPr>
        <dsp:cNvPr id="0" name=""/>
        <dsp:cNvSpPr/>
      </dsp:nvSpPr>
      <dsp:spPr>
        <a:xfrm>
          <a:off x="5771693" y="0"/>
          <a:ext cx="1867285" cy="41764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4000"/>
                <a:satMod val="103000"/>
                <a:lumMod val="102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100000"/>
                <a:satMod val="110000"/>
                <a:lumMod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8000"/>
                <a:satMod val="120000"/>
                <a:lumMod val="99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400" b="1" kern="1200" dirty="0" smtClean="0"/>
            <a:t>有發燒、呼吸道症狀就醫</a:t>
          </a:r>
          <a:endParaRPr lang="zh-TW" sz="2400" kern="1200" dirty="0"/>
        </a:p>
      </dsp:txBody>
      <dsp:txXfrm>
        <a:off x="5771693" y="1670585"/>
        <a:ext cx="1867285" cy="1670585"/>
      </dsp:txXfrm>
    </dsp:sp>
    <dsp:sp modelId="{FAC7F044-1910-44DB-8CCB-1A612A326574}">
      <dsp:nvSpPr>
        <dsp:cNvPr id="0" name=""/>
        <dsp:cNvSpPr/>
      </dsp:nvSpPr>
      <dsp:spPr>
        <a:xfrm>
          <a:off x="6009954" y="250587"/>
          <a:ext cx="1390762" cy="1390762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8DB9B9-009A-442A-8D6F-4DFD6CAA5795}">
      <dsp:nvSpPr>
        <dsp:cNvPr id="0" name=""/>
        <dsp:cNvSpPr/>
      </dsp:nvSpPr>
      <dsp:spPr>
        <a:xfrm>
          <a:off x="305630" y="3341170"/>
          <a:ext cx="7029499" cy="626469"/>
        </a:xfrm>
        <a:prstGeom prst="leftRight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threePt" dir="t">
            <a:rot lat="0" lon="0" rev="7500000"/>
          </a:lightRig>
        </a:scene3d>
        <a:sp3d z="152400" extrusionH="63500" prstMaterial="matte">
          <a:bevelT w="50800" h="190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48C6F2-7A78-40BA-ABD1-9B73BC7FB649}">
      <dsp:nvSpPr>
        <dsp:cNvPr id="0" name=""/>
        <dsp:cNvSpPr/>
      </dsp:nvSpPr>
      <dsp:spPr>
        <a:xfrm rot="1750271">
          <a:off x="2320870" y="2388552"/>
          <a:ext cx="738390" cy="58623"/>
        </a:xfrm>
        <a:custGeom>
          <a:avLst/>
          <a:gdLst/>
          <a:ahLst/>
          <a:cxnLst/>
          <a:rect l="0" t="0" r="0" b="0"/>
          <a:pathLst>
            <a:path>
              <a:moveTo>
                <a:pt x="0" y="29311"/>
              </a:moveTo>
              <a:lnTo>
                <a:pt x="738390" y="293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DEA119-85CA-4799-ABBB-919695737DCB}">
      <dsp:nvSpPr>
        <dsp:cNvPr id="0" name=""/>
        <dsp:cNvSpPr/>
      </dsp:nvSpPr>
      <dsp:spPr>
        <a:xfrm rot="19849729">
          <a:off x="2320870" y="1152140"/>
          <a:ext cx="738390" cy="58623"/>
        </a:xfrm>
        <a:custGeom>
          <a:avLst/>
          <a:gdLst/>
          <a:ahLst/>
          <a:cxnLst/>
          <a:rect l="0" t="0" r="0" b="0"/>
          <a:pathLst>
            <a:path>
              <a:moveTo>
                <a:pt x="0" y="29311"/>
              </a:moveTo>
              <a:lnTo>
                <a:pt x="738390" y="2931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EB4141-91B2-42C4-9665-B98898E16514}">
      <dsp:nvSpPr>
        <dsp:cNvPr id="0" name=""/>
        <dsp:cNvSpPr/>
      </dsp:nvSpPr>
      <dsp:spPr>
        <a:xfrm>
          <a:off x="461053" y="678103"/>
          <a:ext cx="2243109" cy="2243109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9000" r="-9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A871128-3B9F-4625-94CA-F98AF6FBA561}">
      <dsp:nvSpPr>
        <dsp:cNvPr id="0" name=""/>
        <dsp:cNvSpPr/>
      </dsp:nvSpPr>
      <dsp:spPr>
        <a:xfrm>
          <a:off x="2927084" y="563"/>
          <a:ext cx="1345865" cy="1345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smtClean="0"/>
            <a:t>室外至少</a:t>
          </a:r>
          <a:r>
            <a:rPr lang="en-US" sz="2000" b="1" kern="1200" smtClean="0"/>
            <a:t>1</a:t>
          </a:r>
          <a:r>
            <a:rPr lang="zh-TW" sz="2000" b="1" kern="1200" smtClean="0"/>
            <a:t>公尺</a:t>
          </a:r>
          <a:endParaRPr lang="zh-TW" sz="2000" kern="1200"/>
        </a:p>
      </dsp:txBody>
      <dsp:txXfrm>
        <a:off x="3124181" y="197660"/>
        <a:ext cx="951671" cy="951671"/>
      </dsp:txXfrm>
    </dsp:sp>
    <dsp:sp modelId="{E469B140-F493-40D7-BABF-C7DD7B280305}">
      <dsp:nvSpPr>
        <dsp:cNvPr id="0" name=""/>
        <dsp:cNvSpPr/>
      </dsp:nvSpPr>
      <dsp:spPr>
        <a:xfrm>
          <a:off x="4407537" y="563"/>
          <a:ext cx="2018798" cy="1345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1" kern="1200" dirty="0" smtClean="0"/>
            <a:t>大約</a:t>
          </a:r>
          <a:r>
            <a:rPr lang="en-US" sz="3400" b="1" kern="1200" dirty="0" smtClean="0"/>
            <a:t>3</a:t>
          </a:r>
          <a:r>
            <a:rPr lang="zh-TW" sz="3400" b="1" kern="1200" dirty="0" smtClean="0"/>
            <a:t>個步伐</a:t>
          </a:r>
          <a:endParaRPr lang="zh-TW" sz="3400" kern="1200" dirty="0"/>
        </a:p>
      </dsp:txBody>
      <dsp:txXfrm>
        <a:off x="4407537" y="563"/>
        <a:ext cx="2018798" cy="1345865"/>
      </dsp:txXfrm>
    </dsp:sp>
    <dsp:sp modelId="{A3FA7208-BAAB-4A6D-85D5-231D34CFE23C}">
      <dsp:nvSpPr>
        <dsp:cNvPr id="0" name=""/>
        <dsp:cNvSpPr/>
      </dsp:nvSpPr>
      <dsp:spPr>
        <a:xfrm>
          <a:off x="2927084" y="2252886"/>
          <a:ext cx="1345865" cy="1345865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b="1" kern="1200" smtClean="0"/>
            <a:t>室內至少</a:t>
          </a:r>
          <a:r>
            <a:rPr lang="en-US" sz="2000" b="1" kern="1200" smtClean="0"/>
            <a:t>1.5</a:t>
          </a:r>
          <a:r>
            <a:rPr lang="zh-TW" sz="2000" b="1" kern="1200" smtClean="0"/>
            <a:t>公尺</a:t>
          </a:r>
          <a:endParaRPr lang="zh-TW" sz="2000" kern="1200"/>
        </a:p>
      </dsp:txBody>
      <dsp:txXfrm>
        <a:off x="3124181" y="2449983"/>
        <a:ext cx="951671" cy="951671"/>
      </dsp:txXfrm>
    </dsp:sp>
    <dsp:sp modelId="{734C676A-8200-4CA1-BFE2-7D8129F5557A}">
      <dsp:nvSpPr>
        <dsp:cNvPr id="0" name=""/>
        <dsp:cNvSpPr/>
      </dsp:nvSpPr>
      <dsp:spPr>
        <a:xfrm>
          <a:off x="4407537" y="2252886"/>
          <a:ext cx="2018798" cy="13458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5113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400" b="1" kern="1200" dirty="0" smtClean="0"/>
            <a:t>大約手臂的兩倍長</a:t>
          </a:r>
          <a:endParaRPr lang="zh-TW" sz="3400" kern="1200" dirty="0"/>
        </a:p>
      </dsp:txBody>
      <dsp:txXfrm>
        <a:off x="4407537" y="2252886"/>
        <a:ext cx="2018798" cy="134586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589FD7-D189-4A82-B8ED-5A4DF924D3CD}">
      <dsp:nvSpPr>
        <dsp:cNvPr id="0" name=""/>
        <dsp:cNvSpPr/>
      </dsp:nvSpPr>
      <dsp:spPr>
        <a:xfrm rot="2561632">
          <a:off x="2454147" y="2520417"/>
          <a:ext cx="546214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546214" y="2258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C46FA8-7959-4E38-A36F-4813E8F3BCDD}">
      <dsp:nvSpPr>
        <dsp:cNvPr id="0" name=""/>
        <dsp:cNvSpPr/>
      </dsp:nvSpPr>
      <dsp:spPr>
        <a:xfrm>
          <a:off x="2526524" y="1777070"/>
          <a:ext cx="607052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607052" y="2258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6B3DBD-6BB3-48EA-B571-622016C8EAFC}">
      <dsp:nvSpPr>
        <dsp:cNvPr id="0" name=""/>
        <dsp:cNvSpPr/>
      </dsp:nvSpPr>
      <dsp:spPr>
        <a:xfrm rot="19039361">
          <a:off x="2453862" y="1033236"/>
          <a:ext cx="548773" cy="45175"/>
        </a:xfrm>
        <a:custGeom>
          <a:avLst/>
          <a:gdLst/>
          <a:ahLst/>
          <a:cxnLst/>
          <a:rect l="0" t="0" r="0" b="0"/>
          <a:pathLst>
            <a:path>
              <a:moveTo>
                <a:pt x="0" y="22587"/>
              </a:moveTo>
              <a:lnTo>
                <a:pt x="548773" y="22587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F1B0522-329F-4400-87F0-C8B151ABF4A4}">
      <dsp:nvSpPr>
        <dsp:cNvPr id="0" name=""/>
        <dsp:cNvSpPr/>
      </dsp:nvSpPr>
      <dsp:spPr>
        <a:xfrm>
          <a:off x="1057237" y="935371"/>
          <a:ext cx="1728573" cy="1728573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3D90C90-A073-4BBE-A85C-C0C252F86990}">
      <dsp:nvSpPr>
        <dsp:cNvPr id="0" name=""/>
        <dsp:cNvSpPr/>
      </dsp:nvSpPr>
      <dsp:spPr>
        <a:xfrm>
          <a:off x="2794582" y="915"/>
          <a:ext cx="1030703" cy="1037143"/>
        </a:xfrm>
        <a:prstGeom prst="ellipse">
          <a:avLst/>
        </a:prstGeom>
        <a:solidFill>
          <a:schemeClr val="accent5">
            <a:hueOff val="-5354661"/>
            <a:satOff val="957"/>
            <a:lumOff val="-209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dirty="0" smtClean="0"/>
            <a:t>衛福部疾管署</a:t>
          </a:r>
          <a:endParaRPr lang="zh-TW" sz="1800" kern="1200" dirty="0"/>
        </a:p>
      </dsp:txBody>
      <dsp:txXfrm>
        <a:off x="2945525" y="152801"/>
        <a:ext cx="728817" cy="733371"/>
      </dsp:txXfrm>
    </dsp:sp>
    <dsp:sp modelId="{E3651442-3C23-4C3A-8584-C7D95A36EEF5}">
      <dsp:nvSpPr>
        <dsp:cNvPr id="0" name=""/>
        <dsp:cNvSpPr/>
      </dsp:nvSpPr>
      <dsp:spPr>
        <a:xfrm>
          <a:off x="3937050" y="915"/>
          <a:ext cx="1546054" cy="1037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b="1" kern="1200" smtClean="0"/>
            <a:t>掌握最新疫情</a:t>
          </a:r>
          <a:endParaRPr lang="zh-TW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b="1" kern="1200" dirty="0" smtClean="0"/>
            <a:t>了解防疫議題</a:t>
          </a:r>
          <a:endParaRPr lang="zh-TW" sz="1600" kern="1200" dirty="0"/>
        </a:p>
      </dsp:txBody>
      <dsp:txXfrm>
        <a:off x="3937050" y="915"/>
        <a:ext cx="1546054" cy="1037143"/>
      </dsp:txXfrm>
    </dsp:sp>
    <dsp:sp modelId="{8274760F-1D57-45D0-B38D-B9277CF7912D}">
      <dsp:nvSpPr>
        <dsp:cNvPr id="0" name=""/>
        <dsp:cNvSpPr/>
      </dsp:nvSpPr>
      <dsp:spPr>
        <a:xfrm>
          <a:off x="3133577" y="1281086"/>
          <a:ext cx="1037143" cy="1037143"/>
        </a:xfrm>
        <a:prstGeom prst="ellipse">
          <a:avLst/>
        </a:prstGeom>
        <a:solidFill>
          <a:schemeClr val="accent5">
            <a:hueOff val="-10709323"/>
            <a:satOff val="1913"/>
            <a:lumOff val="-41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b="1" kern="1200" smtClean="0"/>
            <a:t>防疫小測驗</a:t>
          </a:r>
          <a:endParaRPr lang="zh-TW" sz="1800" kern="1200"/>
        </a:p>
      </dsp:txBody>
      <dsp:txXfrm>
        <a:off x="3285463" y="1432972"/>
        <a:ext cx="733371" cy="733371"/>
      </dsp:txXfrm>
    </dsp:sp>
    <dsp:sp modelId="{2D52C23A-8CB7-4E7C-8589-CE34C0DA28E1}">
      <dsp:nvSpPr>
        <dsp:cNvPr id="0" name=""/>
        <dsp:cNvSpPr/>
      </dsp:nvSpPr>
      <dsp:spPr>
        <a:xfrm>
          <a:off x="4274435" y="1281086"/>
          <a:ext cx="1555715" cy="10371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b="1" kern="1200" smtClean="0"/>
            <a:t>你的防疫觀念正確嗎？</a:t>
          </a:r>
          <a:endParaRPr lang="zh-TW" sz="1600" kern="1200"/>
        </a:p>
        <a:p>
          <a:pPr marL="171450" lvl="1" indent="-171450" algn="l" defTabSz="711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1600" b="1" kern="1200" smtClean="0"/>
            <a:t>擊敗新冠病毒，健康久久！</a:t>
          </a:r>
          <a:endParaRPr lang="zh-TW" sz="1600" kern="1200"/>
        </a:p>
      </dsp:txBody>
      <dsp:txXfrm>
        <a:off x="4274435" y="1281086"/>
        <a:ext cx="1555715" cy="1037143"/>
      </dsp:txXfrm>
    </dsp:sp>
    <dsp:sp modelId="{386DC3B4-B31F-4283-A5B9-4747DBEB0CA6}">
      <dsp:nvSpPr>
        <dsp:cNvPr id="0" name=""/>
        <dsp:cNvSpPr/>
      </dsp:nvSpPr>
      <dsp:spPr>
        <a:xfrm>
          <a:off x="2790556" y="2561256"/>
          <a:ext cx="1037143" cy="1037143"/>
        </a:xfrm>
        <a:prstGeom prst="ellipse">
          <a:avLst/>
        </a:prstGeom>
        <a:solidFill>
          <a:schemeClr val="accent5">
            <a:hueOff val="-16063984"/>
            <a:satOff val="2870"/>
            <a:lumOff val="-627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1800" kern="1200" smtClean="0"/>
            <a:t>防疫影片</a:t>
          </a:r>
          <a:endParaRPr lang="zh-TW" altLang="en-US" sz="1800" kern="1200"/>
        </a:p>
      </dsp:txBody>
      <dsp:txXfrm>
        <a:off x="2942442" y="2713142"/>
        <a:ext cx="733371" cy="73337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46462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3500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7271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465949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10241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82252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79828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72947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16621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4253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598564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5086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682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643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8945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70933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353450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54449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+mj-ea"/>
              </a:rPr>
              <a:t>防疫大作戰</a:t>
            </a:r>
            <a:endParaRPr lang="zh-TW" altLang="en-US" sz="48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832" y="188640"/>
            <a:ext cx="2736304" cy="20121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新型冠狀病毒 防疫須知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6976517"/>
              </p:ext>
            </p:extLst>
          </p:nvPr>
        </p:nvGraphicFramePr>
        <p:xfrm>
          <a:off x="531640" y="2132856"/>
          <a:ext cx="7640760" cy="41764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fractur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保持社交距離</a:t>
            </a:r>
          </a:p>
        </p:txBody>
      </p:sp>
      <p:graphicFrame>
        <p:nvGraphicFramePr>
          <p:cNvPr id="6" name="內容版面配置區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9636668"/>
              </p:ext>
            </p:extLst>
          </p:nvPr>
        </p:nvGraphicFramePr>
        <p:xfrm>
          <a:off x="533400" y="2336873"/>
          <a:ext cx="6887389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</a:rPr>
              <a:t>新型冠狀病毒 相關連結</a:t>
            </a:r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3225940"/>
              </p:ext>
            </p:extLst>
          </p:nvPr>
        </p:nvGraphicFramePr>
        <p:xfrm>
          <a:off x="533400" y="2336873"/>
          <a:ext cx="6887389" cy="35993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shred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柏林">
  <a:themeElements>
    <a:clrScheme name="柏林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柏林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柏林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TM04033917[[fn=柏林]]</Template>
  <TotalTime>1354</TotalTime>
  <Words>111</Words>
  <Application>Microsoft Office PowerPoint</Application>
  <PresentationFormat>如螢幕大小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Trebuchet MS</vt:lpstr>
      <vt:lpstr>柏林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55</cp:revision>
  <dcterms:created xsi:type="dcterms:W3CDTF">2014-02-08T16:25:00Z</dcterms:created>
  <dcterms:modified xsi:type="dcterms:W3CDTF">2021-12-08T03:28:22Z</dcterms:modified>
</cp:coreProperties>
</file>