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a5JzhVwmCKA" TargetMode="External"/><Relationship Id="rId1" Type="http://schemas.openxmlformats.org/officeDocument/2006/relationships/hyperlink" Target="https://www.cdc.gov.tw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.tw/" TargetMode="External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BC838-FAE1-4334-8623-9A8CCB9A8BB5}" type="doc">
      <dgm:prSet loTypeId="urn:microsoft.com/office/officeart/2005/8/layout/hList7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22B251E-554A-43DF-A0CE-BA594EECAC93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9943475C-DCBE-48D7-989A-8661AA59A72B}" type="parTrans" cxnId="{459291F1-943B-48DF-83C9-C37734D573CC}">
      <dgm:prSet/>
      <dgm:spPr/>
      <dgm:t>
        <a:bodyPr/>
        <a:lstStyle/>
        <a:p>
          <a:endParaRPr lang="zh-TW" altLang="en-US"/>
        </a:p>
      </dgm:t>
    </dgm:pt>
    <dgm:pt modelId="{78168D77-D34E-44C6-920A-378FEEE67B67}" type="sibTrans" cxnId="{459291F1-943B-48DF-83C9-C37734D573CC}">
      <dgm:prSet/>
      <dgm:spPr/>
      <dgm:t>
        <a:bodyPr/>
        <a:lstStyle/>
        <a:p>
          <a:endParaRPr lang="zh-TW" altLang="en-US"/>
        </a:p>
      </dgm:t>
    </dgm:pt>
    <dgm:pt modelId="{17DC9731-6CF1-461C-A0E1-A94C0DDDD62F}">
      <dgm:prSet/>
      <dgm:spPr/>
      <dgm:t>
        <a:bodyPr/>
        <a:lstStyle/>
        <a:p>
          <a:pPr rtl="0"/>
          <a:r>
            <a:rPr lang="zh-TW" dirty="0" smtClean="0"/>
            <a:t>口罩要遮住口鼻、蓋住下巴  </a:t>
          </a:r>
          <a:endParaRPr lang="zh-TW" dirty="0"/>
        </a:p>
      </dgm:t>
    </dgm:pt>
    <dgm:pt modelId="{B426EBED-9DC5-4C85-B6C3-F0838B2B5619}" type="parTrans" cxnId="{53637494-CF18-48C0-A375-F6E6246EA410}">
      <dgm:prSet/>
      <dgm:spPr/>
      <dgm:t>
        <a:bodyPr/>
        <a:lstStyle/>
        <a:p>
          <a:endParaRPr lang="zh-TW" altLang="en-US"/>
        </a:p>
      </dgm:t>
    </dgm:pt>
    <dgm:pt modelId="{EFE599AE-7146-4497-B48C-8C2534220651}" type="sibTrans" cxnId="{53637494-CF18-48C0-A375-F6E6246EA410}">
      <dgm:prSet/>
      <dgm:spPr/>
      <dgm:t>
        <a:bodyPr/>
        <a:lstStyle/>
        <a:p>
          <a:endParaRPr lang="zh-TW" altLang="en-US"/>
        </a:p>
      </dgm:t>
    </dgm:pt>
    <dgm:pt modelId="{F2886B9E-19D5-4878-B5D3-DCDAB061819F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7E558A1F-A9EA-4672-972E-0FAA8E93B590}" type="parTrans" cxnId="{328BA7CB-4177-45B0-9B38-DEFB455BCDF4}">
      <dgm:prSet/>
      <dgm:spPr/>
      <dgm:t>
        <a:bodyPr/>
        <a:lstStyle/>
        <a:p>
          <a:endParaRPr lang="zh-TW" altLang="en-US"/>
        </a:p>
      </dgm:t>
    </dgm:pt>
    <dgm:pt modelId="{955B8696-6445-4002-AD90-0BC574CB4D9B}" type="sibTrans" cxnId="{328BA7CB-4177-45B0-9B38-DEFB455BCDF4}">
      <dgm:prSet/>
      <dgm:spPr/>
      <dgm:t>
        <a:bodyPr/>
        <a:lstStyle/>
        <a:p>
          <a:endParaRPr lang="zh-TW" altLang="en-US"/>
        </a:p>
      </dgm:t>
    </dgm:pt>
    <dgm:pt modelId="{9598AB78-5AB3-4BA4-8173-CE80950161C2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AEF2A0C8-EF03-4E52-BAB3-62F4CE968A65}" type="parTrans" cxnId="{04B8C3C6-CBD4-45C9-8446-58021DF371F2}">
      <dgm:prSet/>
      <dgm:spPr/>
      <dgm:t>
        <a:bodyPr/>
        <a:lstStyle/>
        <a:p>
          <a:endParaRPr lang="zh-TW" altLang="en-US"/>
        </a:p>
      </dgm:t>
    </dgm:pt>
    <dgm:pt modelId="{203ED172-0BDF-4230-BE8D-E2D8857F3BE4}" type="sibTrans" cxnId="{04B8C3C6-CBD4-45C9-8446-58021DF371F2}">
      <dgm:prSet/>
      <dgm:spPr/>
      <dgm:t>
        <a:bodyPr/>
        <a:lstStyle/>
        <a:p>
          <a:endParaRPr lang="zh-TW" altLang="en-US"/>
        </a:p>
      </dgm:t>
    </dgm:pt>
    <dgm:pt modelId="{A2BB09AF-0C7E-4169-AED8-06FC3C4915B8}" type="pres">
      <dgm:prSet presAssocID="{EAABC838-FAE1-4334-8623-9A8CCB9A8B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88EC63B-C4AE-4D17-9C57-8E521DBC1D6D}" type="pres">
      <dgm:prSet presAssocID="{EAABC838-FAE1-4334-8623-9A8CCB9A8BB5}" presName="fgShape" presStyleLbl="fgShp" presStyleIdx="0" presStyleCnt="1"/>
      <dgm:spPr/>
    </dgm:pt>
    <dgm:pt modelId="{692BD6BE-E1E0-4BE0-9B5B-907F8FDEF10B}" type="pres">
      <dgm:prSet presAssocID="{EAABC838-FAE1-4334-8623-9A8CCB9A8BB5}" presName="linComp" presStyleCnt="0"/>
      <dgm:spPr/>
    </dgm:pt>
    <dgm:pt modelId="{D2E45081-745C-4332-A03F-15210143A075}" type="pres">
      <dgm:prSet presAssocID="{C22B251E-554A-43DF-A0CE-BA594EECAC93}" presName="compNode" presStyleCnt="0"/>
      <dgm:spPr/>
    </dgm:pt>
    <dgm:pt modelId="{11C8EEF1-50E1-478C-973F-15515BB75ACA}" type="pres">
      <dgm:prSet presAssocID="{C22B251E-554A-43DF-A0CE-BA594EECAC93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DA270697-F6DA-45BA-951A-3F45144F67DF}" type="pres">
      <dgm:prSet presAssocID="{C22B251E-554A-43DF-A0CE-BA594EECAC9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6C5B8D-85B7-4CFA-A80D-9A262DE77DDD}" type="pres">
      <dgm:prSet presAssocID="{C22B251E-554A-43DF-A0CE-BA594EECAC93}" presName="invisiNode" presStyleLbl="node1" presStyleIdx="0" presStyleCnt="4"/>
      <dgm:spPr/>
    </dgm:pt>
    <dgm:pt modelId="{9CA38BE6-3027-4C32-B014-730ABCE377BF}" type="pres">
      <dgm:prSet presAssocID="{C22B251E-554A-43DF-A0CE-BA594EECAC93}" presName="imagNode" presStyleLbl="fgImgPlace1" presStyleIdx="0" presStyleCnt="4"/>
      <dgm:spPr/>
    </dgm:pt>
    <dgm:pt modelId="{4800C477-D793-42A4-9F81-C4C10019103C}" type="pres">
      <dgm:prSet presAssocID="{78168D77-D34E-44C6-920A-378FEEE67B6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7794E0E-5FA7-454F-A3C4-2A526DB0D4EB}" type="pres">
      <dgm:prSet presAssocID="{17DC9731-6CF1-461C-A0E1-A94C0DDDD62F}" presName="compNode" presStyleCnt="0"/>
      <dgm:spPr/>
    </dgm:pt>
    <dgm:pt modelId="{290BCE72-6A20-45F9-AE4F-EB2AA18B8E02}" type="pres">
      <dgm:prSet presAssocID="{17DC9731-6CF1-461C-A0E1-A94C0DDDD62F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27453614-D8FE-4048-A6D0-2613E9081CA9}" type="pres">
      <dgm:prSet presAssocID="{17DC9731-6CF1-461C-A0E1-A94C0DDDD62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8E104E-8B82-4595-84CF-8E0323175634}" type="pres">
      <dgm:prSet presAssocID="{17DC9731-6CF1-461C-A0E1-A94C0DDDD62F}" presName="invisiNode" presStyleLbl="node1" presStyleIdx="1" presStyleCnt="4"/>
      <dgm:spPr/>
    </dgm:pt>
    <dgm:pt modelId="{757BDF3E-CF0C-4A69-9BC8-14768F386FC8}" type="pres">
      <dgm:prSet presAssocID="{17DC9731-6CF1-461C-A0E1-A94C0DDDD62F}" presName="imagNode" presStyleLbl="fgImgPlace1" presStyleIdx="1" presStyleCnt="4"/>
      <dgm:spPr/>
    </dgm:pt>
    <dgm:pt modelId="{6415F697-84EB-47C8-9B27-82C94C515ACA}" type="pres">
      <dgm:prSet presAssocID="{EFE599AE-7146-4497-B48C-8C253422065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237D7592-CE16-4FEB-8089-664B00364162}" type="pres">
      <dgm:prSet presAssocID="{F2886B9E-19D5-4878-B5D3-DCDAB061819F}" presName="compNode" presStyleCnt="0"/>
      <dgm:spPr/>
    </dgm:pt>
    <dgm:pt modelId="{D1ECA776-B8D6-4235-BEA0-1C5DE87F854A}" type="pres">
      <dgm:prSet presAssocID="{F2886B9E-19D5-4878-B5D3-DCDAB061819F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F02E6170-2340-441E-8AE0-3999126ABEA2}" type="pres">
      <dgm:prSet presAssocID="{F2886B9E-19D5-4878-B5D3-DCDAB061819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5D30D2-0793-417A-8907-DC89E9939FB5}" type="pres">
      <dgm:prSet presAssocID="{F2886B9E-19D5-4878-B5D3-DCDAB061819F}" presName="invisiNode" presStyleLbl="node1" presStyleIdx="2" presStyleCnt="4"/>
      <dgm:spPr/>
    </dgm:pt>
    <dgm:pt modelId="{C96721A6-B987-4B6E-9743-0E9BC5490E33}" type="pres">
      <dgm:prSet presAssocID="{F2886B9E-19D5-4878-B5D3-DCDAB061819F}" presName="imagNode" presStyleLbl="fgImgPlace1" presStyleIdx="2" presStyleCnt="4"/>
      <dgm:spPr/>
    </dgm:pt>
    <dgm:pt modelId="{27021FDE-B831-4B8A-BA44-B1A275C1DE71}" type="pres">
      <dgm:prSet presAssocID="{955B8696-6445-4002-AD90-0BC574CB4D9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FFB0CFD3-9AA5-4DA3-9C67-6F328C008042}" type="pres">
      <dgm:prSet presAssocID="{9598AB78-5AB3-4BA4-8173-CE80950161C2}" presName="compNode" presStyleCnt="0"/>
      <dgm:spPr/>
    </dgm:pt>
    <dgm:pt modelId="{C59FB105-DB61-4468-8D2C-3676F0986697}" type="pres">
      <dgm:prSet presAssocID="{9598AB78-5AB3-4BA4-8173-CE80950161C2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80D922C7-B725-400C-A2F7-442E8CAAE9D8}" type="pres">
      <dgm:prSet presAssocID="{9598AB78-5AB3-4BA4-8173-CE80950161C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132E8F-B609-4D30-B19E-34E2E2ED1FC3}" type="pres">
      <dgm:prSet presAssocID="{9598AB78-5AB3-4BA4-8173-CE80950161C2}" presName="invisiNode" presStyleLbl="node1" presStyleIdx="3" presStyleCnt="4"/>
      <dgm:spPr/>
    </dgm:pt>
    <dgm:pt modelId="{D49246F9-E982-46E4-B8E1-924E62BE046E}" type="pres">
      <dgm:prSet presAssocID="{9598AB78-5AB3-4BA4-8173-CE80950161C2}" presName="imagNode" presStyleLbl="fgImgPlace1" presStyleIdx="3" presStyleCnt="4"/>
      <dgm:spPr/>
    </dgm:pt>
  </dgm:ptLst>
  <dgm:cxnLst>
    <dgm:cxn modelId="{EF9B7517-8F92-47F1-B08F-9313BB177245}" type="presOf" srcId="{C22B251E-554A-43DF-A0CE-BA594EECAC93}" destId="{DA270697-F6DA-45BA-951A-3F45144F67DF}" srcOrd="1" destOrd="0" presId="urn:microsoft.com/office/officeart/2005/8/layout/hList7"/>
    <dgm:cxn modelId="{30478444-7655-4B69-A399-1F675C83A517}" type="presOf" srcId="{9598AB78-5AB3-4BA4-8173-CE80950161C2}" destId="{80D922C7-B725-400C-A2F7-442E8CAAE9D8}" srcOrd="1" destOrd="0" presId="urn:microsoft.com/office/officeart/2005/8/layout/hList7"/>
    <dgm:cxn modelId="{328BA7CB-4177-45B0-9B38-DEFB455BCDF4}" srcId="{EAABC838-FAE1-4334-8623-9A8CCB9A8BB5}" destId="{F2886B9E-19D5-4878-B5D3-DCDAB061819F}" srcOrd="2" destOrd="0" parTransId="{7E558A1F-A9EA-4672-972E-0FAA8E93B590}" sibTransId="{955B8696-6445-4002-AD90-0BC574CB4D9B}"/>
    <dgm:cxn modelId="{D99E2381-0091-4770-949C-A58D3D707178}" type="presOf" srcId="{F2886B9E-19D5-4878-B5D3-DCDAB061819F}" destId="{F02E6170-2340-441E-8AE0-3999126ABEA2}" srcOrd="1" destOrd="0" presId="urn:microsoft.com/office/officeart/2005/8/layout/hList7"/>
    <dgm:cxn modelId="{5EC2E3DF-8C93-4872-ADF5-87964666E51F}" type="presOf" srcId="{78168D77-D34E-44C6-920A-378FEEE67B67}" destId="{4800C477-D793-42A4-9F81-C4C10019103C}" srcOrd="0" destOrd="0" presId="urn:microsoft.com/office/officeart/2005/8/layout/hList7"/>
    <dgm:cxn modelId="{9B0FF142-ED2F-46B3-A880-A64BB0F706C4}" type="presOf" srcId="{F2886B9E-19D5-4878-B5D3-DCDAB061819F}" destId="{D1ECA776-B8D6-4235-BEA0-1C5DE87F854A}" srcOrd="0" destOrd="0" presId="urn:microsoft.com/office/officeart/2005/8/layout/hList7"/>
    <dgm:cxn modelId="{3F42C798-6A63-4EF3-8D96-4FE74A6B2F66}" type="presOf" srcId="{C22B251E-554A-43DF-A0CE-BA594EECAC93}" destId="{11C8EEF1-50E1-478C-973F-15515BB75ACA}" srcOrd="0" destOrd="0" presId="urn:microsoft.com/office/officeart/2005/8/layout/hList7"/>
    <dgm:cxn modelId="{F97EF1C4-4DAD-4A29-A841-4220C68A7F9E}" type="presOf" srcId="{17DC9731-6CF1-461C-A0E1-A94C0DDDD62F}" destId="{27453614-D8FE-4048-A6D0-2613E9081CA9}" srcOrd="1" destOrd="0" presId="urn:microsoft.com/office/officeart/2005/8/layout/hList7"/>
    <dgm:cxn modelId="{F8383F26-1AB9-49FA-A3E8-81A768DC36A1}" type="presOf" srcId="{9598AB78-5AB3-4BA4-8173-CE80950161C2}" destId="{C59FB105-DB61-4468-8D2C-3676F0986697}" srcOrd="0" destOrd="0" presId="urn:microsoft.com/office/officeart/2005/8/layout/hList7"/>
    <dgm:cxn modelId="{C194DD82-6577-4990-B9F4-43B7CE50EC45}" type="presOf" srcId="{17DC9731-6CF1-461C-A0E1-A94C0DDDD62F}" destId="{290BCE72-6A20-45F9-AE4F-EB2AA18B8E02}" srcOrd="0" destOrd="0" presId="urn:microsoft.com/office/officeart/2005/8/layout/hList7"/>
    <dgm:cxn modelId="{476E5A45-1ED9-4EB3-B74E-8A584D27BC79}" type="presOf" srcId="{EAABC838-FAE1-4334-8623-9A8CCB9A8BB5}" destId="{A2BB09AF-0C7E-4169-AED8-06FC3C4915B8}" srcOrd="0" destOrd="0" presId="urn:microsoft.com/office/officeart/2005/8/layout/hList7"/>
    <dgm:cxn modelId="{ACE59D03-77AF-4208-B265-984D1184A4D8}" type="presOf" srcId="{EFE599AE-7146-4497-B48C-8C2534220651}" destId="{6415F697-84EB-47C8-9B27-82C94C515ACA}" srcOrd="0" destOrd="0" presId="urn:microsoft.com/office/officeart/2005/8/layout/hList7"/>
    <dgm:cxn modelId="{53637494-CF18-48C0-A375-F6E6246EA410}" srcId="{EAABC838-FAE1-4334-8623-9A8CCB9A8BB5}" destId="{17DC9731-6CF1-461C-A0E1-A94C0DDDD62F}" srcOrd="1" destOrd="0" parTransId="{B426EBED-9DC5-4C85-B6C3-F0838B2B5619}" sibTransId="{EFE599AE-7146-4497-B48C-8C2534220651}"/>
    <dgm:cxn modelId="{04B8C3C6-CBD4-45C9-8446-58021DF371F2}" srcId="{EAABC838-FAE1-4334-8623-9A8CCB9A8BB5}" destId="{9598AB78-5AB3-4BA4-8173-CE80950161C2}" srcOrd="3" destOrd="0" parTransId="{AEF2A0C8-EF03-4E52-BAB3-62F4CE968A65}" sibTransId="{203ED172-0BDF-4230-BE8D-E2D8857F3BE4}"/>
    <dgm:cxn modelId="{260DB9DA-E01D-4E05-9BB8-4B2F5BAFB543}" type="presOf" srcId="{955B8696-6445-4002-AD90-0BC574CB4D9B}" destId="{27021FDE-B831-4B8A-BA44-B1A275C1DE71}" srcOrd="0" destOrd="0" presId="urn:microsoft.com/office/officeart/2005/8/layout/hList7"/>
    <dgm:cxn modelId="{459291F1-943B-48DF-83C9-C37734D573CC}" srcId="{EAABC838-FAE1-4334-8623-9A8CCB9A8BB5}" destId="{C22B251E-554A-43DF-A0CE-BA594EECAC93}" srcOrd="0" destOrd="0" parTransId="{9943475C-DCBE-48D7-989A-8661AA59A72B}" sibTransId="{78168D77-D34E-44C6-920A-378FEEE67B67}"/>
    <dgm:cxn modelId="{107DE6AF-19F0-4CF2-AE49-D250B69D9997}" type="presParOf" srcId="{A2BB09AF-0C7E-4169-AED8-06FC3C4915B8}" destId="{288EC63B-C4AE-4D17-9C57-8E521DBC1D6D}" srcOrd="0" destOrd="0" presId="urn:microsoft.com/office/officeart/2005/8/layout/hList7"/>
    <dgm:cxn modelId="{E6669BAA-2BDD-43BD-AADB-66D4AA87BB85}" type="presParOf" srcId="{A2BB09AF-0C7E-4169-AED8-06FC3C4915B8}" destId="{692BD6BE-E1E0-4BE0-9B5B-907F8FDEF10B}" srcOrd="1" destOrd="0" presId="urn:microsoft.com/office/officeart/2005/8/layout/hList7"/>
    <dgm:cxn modelId="{083FFBE1-AAD6-4FAD-8351-0B9D4A9185E9}" type="presParOf" srcId="{692BD6BE-E1E0-4BE0-9B5B-907F8FDEF10B}" destId="{D2E45081-745C-4332-A03F-15210143A075}" srcOrd="0" destOrd="0" presId="urn:microsoft.com/office/officeart/2005/8/layout/hList7"/>
    <dgm:cxn modelId="{41A7662C-120D-4C02-B14D-921F8000A398}" type="presParOf" srcId="{D2E45081-745C-4332-A03F-15210143A075}" destId="{11C8EEF1-50E1-478C-973F-15515BB75ACA}" srcOrd="0" destOrd="0" presId="urn:microsoft.com/office/officeart/2005/8/layout/hList7"/>
    <dgm:cxn modelId="{0F81A63A-7DFD-473C-8576-DDC577640A15}" type="presParOf" srcId="{D2E45081-745C-4332-A03F-15210143A075}" destId="{DA270697-F6DA-45BA-951A-3F45144F67DF}" srcOrd="1" destOrd="0" presId="urn:microsoft.com/office/officeart/2005/8/layout/hList7"/>
    <dgm:cxn modelId="{1D43A052-F85F-44D6-AD15-20F03E669A40}" type="presParOf" srcId="{D2E45081-745C-4332-A03F-15210143A075}" destId="{2D6C5B8D-85B7-4CFA-A80D-9A262DE77DDD}" srcOrd="2" destOrd="0" presId="urn:microsoft.com/office/officeart/2005/8/layout/hList7"/>
    <dgm:cxn modelId="{B5CADF3F-76F5-4658-9E06-D195B108B83B}" type="presParOf" srcId="{D2E45081-745C-4332-A03F-15210143A075}" destId="{9CA38BE6-3027-4C32-B014-730ABCE377BF}" srcOrd="3" destOrd="0" presId="urn:microsoft.com/office/officeart/2005/8/layout/hList7"/>
    <dgm:cxn modelId="{3FC4BD24-8BD4-4A34-862F-8320116268C7}" type="presParOf" srcId="{692BD6BE-E1E0-4BE0-9B5B-907F8FDEF10B}" destId="{4800C477-D793-42A4-9F81-C4C10019103C}" srcOrd="1" destOrd="0" presId="urn:microsoft.com/office/officeart/2005/8/layout/hList7"/>
    <dgm:cxn modelId="{F14E1AC0-49EE-4592-818D-5F53966A06BE}" type="presParOf" srcId="{692BD6BE-E1E0-4BE0-9B5B-907F8FDEF10B}" destId="{87794E0E-5FA7-454F-A3C4-2A526DB0D4EB}" srcOrd="2" destOrd="0" presId="urn:microsoft.com/office/officeart/2005/8/layout/hList7"/>
    <dgm:cxn modelId="{8CDDBF90-B112-4135-9683-FFA9B9CCE392}" type="presParOf" srcId="{87794E0E-5FA7-454F-A3C4-2A526DB0D4EB}" destId="{290BCE72-6A20-45F9-AE4F-EB2AA18B8E02}" srcOrd="0" destOrd="0" presId="urn:microsoft.com/office/officeart/2005/8/layout/hList7"/>
    <dgm:cxn modelId="{3F58ADE1-4786-4313-A7E2-1B2A07AFCE58}" type="presParOf" srcId="{87794E0E-5FA7-454F-A3C4-2A526DB0D4EB}" destId="{27453614-D8FE-4048-A6D0-2613E9081CA9}" srcOrd="1" destOrd="0" presId="urn:microsoft.com/office/officeart/2005/8/layout/hList7"/>
    <dgm:cxn modelId="{1452EF4D-9072-4ACF-8F08-124FD56C401B}" type="presParOf" srcId="{87794E0E-5FA7-454F-A3C4-2A526DB0D4EB}" destId="{838E104E-8B82-4595-84CF-8E0323175634}" srcOrd="2" destOrd="0" presId="urn:microsoft.com/office/officeart/2005/8/layout/hList7"/>
    <dgm:cxn modelId="{50A73C0E-4F60-4D0B-8F88-09E47ED525CB}" type="presParOf" srcId="{87794E0E-5FA7-454F-A3C4-2A526DB0D4EB}" destId="{757BDF3E-CF0C-4A69-9BC8-14768F386FC8}" srcOrd="3" destOrd="0" presId="urn:microsoft.com/office/officeart/2005/8/layout/hList7"/>
    <dgm:cxn modelId="{596A55C6-D481-4679-89DE-86150C04E833}" type="presParOf" srcId="{692BD6BE-E1E0-4BE0-9B5B-907F8FDEF10B}" destId="{6415F697-84EB-47C8-9B27-82C94C515ACA}" srcOrd="3" destOrd="0" presId="urn:microsoft.com/office/officeart/2005/8/layout/hList7"/>
    <dgm:cxn modelId="{1697BD02-5B6C-423F-BF97-FCC11034AC70}" type="presParOf" srcId="{692BD6BE-E1E0-4BE0-9B5B-907F8FDEF10B}" destId="{237D7592-CE16-4FEB-8089-664B00364162}" srcOrd="4" destOrd="0" presId="urn:microsoft.com/office/officeart/2005/8/layout/hList7"/>
    <dgm:cxn modelId="{39405BB9-9022-42A7-9341-C7D34A2729CE}" type="presParOf" srcId="{237D7592-CE16-4FEB-8089-664B00364162}" destId="{D1ECA776-B8D6-4235-BEA0-1C5DE87F854A}" srcOrd="0" destOrd="0" presId="urn:microsoft.com/office/officeart/2005/8/layout/hList7"/>
    <dgm:cxn modelId="{D68B156C-18BD-4F8C-9585-84C224F7F7B6}" type="presParOf" srcId="{237D7592-CE16-4FEB-8089-664B00364162}" destId="{F02E6170-2340-441E-8AE0-3999126ABEA2}" srcOrd="1" destOrd="0" presId="urn:microsoft.com/office/officeart/2005/8/layout/hList7"/>
    <dgm:cxn modelId="{C6E25934-B43F-4B77-BFF2-3C217AEFFB41}" type="presParOf" srcId="{237D7592-CE16-4FEB-8089-664B00364162}" destId="{7B5D30D2-0793-417A-8907-DC89E9939FB5}" srcOrd="2" destOrd="0" presId="urn:microsoft.com/office/officeart/2005/8/layout/hList7"/>
    <dgm:cxn modelId="{4FD3C38B-EFF3-49CC-8C45-43EAEB1D8036}" type="presParOf" srcId="{237D7592-CE16-4FEB-8089-664B00364162}" destId="{C96721A6-B987-4B6E-9743-0E9BC5490E33}" srcOrd="3" destOrd="0" presId="urn:microsoft.com/office/officeart/2005/8/layout/hList7"/>
    <dgm:cxn modelId="{519FC564-52B5-422A-BE13-34C6F7094B5A}" type="presParOf" srcId="{692BD6BE-E1E0-4BE0-9B5B-907F8FDEF10B}" destId="{27021FDE-B831-4B8A-BA44-B1A275C1DE71}" srcOrd="5" destOrd="0" presId="urn:microsoft.com/office/officeart/2005/8/layout/hList7"/>
    <dgm:cxn modelId="{7EF14D87-0776-4C84-A44A-325CD772360C}" type="presParOf" srcId="{692BD6BE-E1E0-4BE0-9B5B-907F8FDEF10B}" destId="{FFB0CFD3-9AA5-4DA3-9C67-6F328C008042}" srcOrd="6" destOrd="0" presId="urn:microsoft.com/office/officeart/2005/8/layout/hList7"/>
    <dgm:cxn modelId="{F7C2656F-BAD7-4DCC-817A-FB30ECF8793F}" type="presParOf" srcId="{FFB0CFD3-9AA5-4DA3-9C67-6F328C008042}" destId="{C59FB105-DB61-4468-8D2C-3676F0986697}" srcOrd="0" destOrd="0" presId="urn:microsoft.com/office/officeart/2005/8/layout/hList7"/>
    <dgm:cxn modelId="{9BCD9CC9-D61E-4509-B464-4E18AEDE46EF}" type="presParOf" srcId="{FFB0CFD3-9AA5-4DA3-9C67-6F328C008042}" destId="{80D922C7-B725-400C-A2F7-442E8CAAE9D8}" srcOrd="1" destOrd="0" presId="urn:microsoft.com/office/officeart/2005/8/layout/hList7"/>
    <dgm:cxn modelId="{5267526C-FCBB-4073-B482-DDB2DBB6BD00}" type="presParOf" srcId="{FFB0CFD3-9AA5-4DA3-9C67-6F328C008042}" destId="{5B132E8F-B609-4D30-B19E-34E2E2ED1FC3}" srcOrd="2" destOrd="0" presId="urn:microsoft.com/office/officeart/2005/8/layout/hList7"/>
    <dgm:cxn modelId="{5D3F0C55-7F72-4DCC-9205-582472B90A4F}" type="presParOf" srcId="{FFB0CFD3-9AA5-4DA3-9C67-6F328C008042}" destId="{D49246F9-E982-46E4-B8E1-924E62BE046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E2CE8A-74C8-4268-A943-357CE60DE6FF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92E0E1B-1C5B-4A16-A81A-8B187D70B5A2}">
      <dgm:prSet/>
      <dgm:spPr/>
      <dgm:t>
        <a:bodyPr/>
        <a:lstStyle/>
        <a:p>
          <a:pPr rtl="0"/>
          <a:r>
            <a:rPr lang="zh-TW" dirty="0" smtClean="0"/>
            <a:t>室外至少</a:t>
          </a:r>
          <a:r>
            <a:rPr lang="en-US" dirty="0" smtClean="0"/>
            <a:t>1</a:t>
          </a:r>
          <a:r>
            <a:rPr lang="zh-TW" dirty="0" smtClean="0"/>
            <a:t>公尺</a:t>
          </a:r>
          <a:endParaRPr lang="zh-TW" dirty="0"/>
        </a:p>
      </dgm:t>
    </dgm:pt>
    <dgm:pt modelId="{8322CFB6-412A-4757-8E35-50A8EFFC6D84}" type="parTrans" cxnId="{10F8006F-FACE-41EE-AD06-78109EEDCC1B}">
      <dgm:prSet/>
      <dgm:spPr/>
      <dgm:t>
        <a:bodyPr/>
        <a:lstStyle/>
        <a:p>
          <a:endParaRPr lang="zh-TW" altLang="en-US"/>
        </a:p>
      </dgm:t>
    </dgm:pt>
    <dgm:pt modelId="{DB7570B8-9EE1-40DC-85E6-69FB5E490C4E}" type="sibTrans" cxnId="{10F8006F-FACE-41EE-AD06-78109EEDCC1B}">
      <dgm:prSet/>
      <dgm:spPr/>
      <dgm:t>
        <a:bodyPr/>
        <a:lstStyle/>
        <a:p>
          <a:endParaRPr lang="zh-TW" altLang="en-US"/>
        </a:p>
      </dgm:t>
    </dgm:pt>
    <dgm:pt modelId="{FA2C89F3-CD13-4929-93B8-0D0B25B907E3}">
      <dgm:prSet/>
      <dgm:spPr/>
      <dgm:t>
        <a:bodyPr/>
        <a:lstStyle/>
        <a:p>
          <a:pPr rtl="0"/>
          <a:r>
            <a:rPr lang="zh-TW" dirty="0" smtClean="0"/>
            <a:t>大約</a:t>
          </a:r>
          <a:r>
            <a:rPr lang="en-US" dirty="0" smtClean="0"/>
            <a:t>3</a:t>
          </a:r>
          <a:r>
            <a:rPr lang="zh-TW" dirty="0" smtClean="0"/>
            <a:t>個步伐</a:t>
          </a:r>
          <a:endParaRPr lang="zh-TW" dirty="0"/>
        </a:p>
      </dgm:t>
    </dgm:pt>
    <dgm:pt modelId="{5C486A67-C47F-4924-A228-097907698B11}" type="parTrans" cxnId="{B50E9CED-6FEC-46D2-95CC-6E4EFA061AEA}">
      <dgm:prSet/>
      <dgm:spPr/>
      <dgm:t>
        <a:bodyPr/>
        <a:lstStyle/>
        <a:p>
          <a:endParaRPr lang="zh-TW" altLang="en-US"/>
        </a:p>
      </dgm:t>
    </dgm:pt>
    <dgm:pt modelId="{A90270D0-D021-4220-A084-C975B601E842}" type="sibTrans" cxnId="{B50E9CED-6FEC-46D2-95CC-6E4EFA061AEA}">
      <dgm:prSet/>
      <dgm:spPr/>
      <dgm:t>
        <a:bodyPr/>
        <a:lstStyle/>
        <a:p>
          <a:endParaRPr lang="zh-TW" altLang="en-US"/>
        </a:p>
      </dgm:t>
    </dgm:pt>
    <dgm:pt modelId="{AAC6ECE1-8C65-4EA2-BB87-1771DE169B44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8428F5C9-0024-436C-9338-926D53B3F521}" type="parTrans" cxnId="{F190F652-D809-4AF7-AC24-A0A88B4D718D}">
      <dgm:prSet/>
      <dgm:spPr/>
      <dgm:t>
        <a:bodyPr/>
        <a:lstStyle/>
        <a:p>
          <a:endParaRPr lang="zh-TW" altLang="en-US"/>
        </a:p>
      </dgm:t>
    </dgm:pt>
    <dgm:pt modelId="{5CF620F2-2735-458D-BCB8-8D044D3FB16D}" type="sibTrans" cxnId="{F190F652-D809-4AF7-AC24-A0A88B4D718D}">
      <dgm:prSet/>
      <dgm:spPr/>
      <dgm:t>
        <a:bodyPr/>
        <a:lstStyle/>
        <a:p>
          <a:endParaRPr lang="zh-TW" altLang="en-US"/>
        </a:p>
      </dgm:t>
    </dgm:pt>
    <dgm:pt modelId="{C745AF3C-E2DE-4B7D-9152-E5840E317102}">
      <dgm:prSet/>
      <dgm:spPr/>
      <dgm:t>
        <a:bodyPr/>
        <a:lstStyle/>
        <a:p>
          <a:pPr rtl="0"/>
          <a:r>
            <a:rPr lang="zh-TW" dirty="0" smtClean="0"/>
            <a:t>大約手臂的兩倍長</a:t>
          </a:r>
          <a:endParaRPr lang="zh-TW" dirty="0"/>
        </a:p>
      </dgm:t>
    </dgm:pt>
    <dgm:pt modelId="{A5571680-68A1-44C4-A326-9557DC31D3D9}" type="parTrans" cxnId="{0A27F529-48E7-4452-833F-EA7FCB6E9D0A}">
      <dgm:prSet/>
      <dgm:spPr/>
      <dgm:t>
        <a:bodyPr/>
        <a:lstStyle/>
        <a:p>
          <a:endParaRPr lang="zh-TW" altLang="en-US"/>
        </a:p>
      </dgm:t>
    </dgm:pt>
    <dgm:pt modelId="{D3A6FB31-3998-4567-860C-CFF588607FF0}" type="sibTrans" cxnId="{0A27F529-48E7-4452-833F-EA7FCB6E9D0A}">
      <dgm:prSet/>
      <dgm:spPr/>
      <dgm:t>
        <a:bodyPr/>
        <a:lstStyle/>
        <a:p>
          <a:endParaRPr lang="zh-TW" altLang="en-US"/>
        </a:p>
      </dgm:t>
    </dgm:pt>
    <dgm:pt modelId="{CE175062-8DA9-4FF9-8365-1BAC4E24D6E7}" type="pres">
      <dgm:prSet presAssocID="{99E2CE8A-74C8-4268-A943-357CE60DE6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B6F1317-D854-43CB-901F-7973D5FD2D8F}" type="pres">
      <dgm:prSet presAssocID="{F92E0E1B-1C5B-4A16-A81A-8B187D70B5A2}" presName="composite" presStyleCnt="0"/>
      <dgm:spPr/>
    </dgm:pt>
    <dgm:pt modelId="{1AA2E44E-62F2-42D0-BAEE-3D5F95B0980F}" type="pres">
      <dgm:prSet presAssocID="{F92E0E1B-1C5B-4A16-A81A-8B187D70B5A2}" presName="ParentText" presStyleLbl="node1" presStyleIdx="0" presStyleCnt="2" custScaleX="124181" custScaleY="1329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80E940-7959-4E2E-8E44-AF85949B7A4E}" type="pres">
      <dgm:prSet presAssocID="{F92E0E1B-1C5B-4A16-A81A-8B187D70B5A2}" presName="Image" presStyleLbl="bgImgPlace1" presStyleIdx="0" presStyleCnt="2" custScaleX="110857" custScaleY="148981" custLinFactNeighborX="-2108" custLinFactNeighborY="586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74ABD459-D2AA-4CC9-B048-5012EC57304A}" type="pres">
      <dgm:prSet presAssocID="{F92E0E1B-1C5B-4A16-A81A-8B187D70B5A2}" presName="ChildText" presStyleLbl="fgAcc1" presStyleIdx="0" presStyleCnt="2" custLinFactY="23022" custLinFactNeighborX="1078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43AC1B-7136-4E13-A064-D5397D2E0FA4}" type="pres">
      <dgm:prSet presAssocID="{DB7570B8-9EE1-40DC-85E6-69FB5E490C4E}" presName="sibTrans" presStyleCnt="0"/>
      <dgm:spPr/>
    </dgm:pt>
    <dgm:pt modelId="{5163DD53-CC0A-4764-A505-EF136121BB70}" type="pres">
      <dgm:prSet presAssocID="{AAC6ECE1-8C65-4EA2-BB87-1771DE169B44}" presName="composite" presStyleCnt="0"/>
      <dgm:spPr/>
    </dgm:pt>
    <dgm:pt modelId="{2367EC22-8D8A-4416-9612-A0F9AA09395A}" type="pres">
      <dgm:prSet presAssocID="{AAC6ECE1-8C65-4EA2-BB87-1771DE169B44}" presName="ParentText" presStyleLbl="node1" presStyleIdx="1" presStyleCnt="2" custScaleX="120326" custScaleY="1381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F88921-4EB2-405A-9B34-8E5AAF51AC9F}" type="pres">
      <dgm:prSet presAssocID="{AAC6ECE1-8C65-4EA2-BB87-1771DE169B44}" presName="Image" presStyleLbl="bgImgPlace1" presStyleIdx="1" presStyleCnt="2" custScaleX="101731" custScaleY="162284" custLinFactNeighborX="-7339" custLinFactNeighborY="1004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zh-TW" altLang="en-US"/>
        </a:p>
      </dgm:t>
    </dgm:pt>
    <dgm:pt modelId="{7E3CCADD-5005-4D58-9990-CF15E49D4148}" type="pres">
      <dgm:prSet presAssocID="{AAC6ECE1-8C65-4EA2-BB87-1771DE169B44}" presName="ChildText" presStyleLbl="fgAcc1" presStyleIdx="1" presStyleCnt="2" custLinFactY="23022" custLinFactNeighborX="257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6AE95E-D965-4D2A-A5A7-B6CC92A51204}" type="presOf" srcId="{FA2C89F3-CD13-4929-93B8-0D0B25B907E3}" destId="{74ABD459-D2AA-4CC9-B048-5012EC57304A}" srcOrd="0" destOrd="0" presId="urn:microsoft.com/office/officeart/2008/layout/TitledPictureBlocks"/>
    <dgm:cxn modelId="{F190F652-D809-4AF7-AC24-A0A88B4D718D}" srcId="{99E2CE8A-74C8-4268-A943-357CE60DE6FF}" destId="{AAC6ECE1-8C65-4EA2-BB87-1771DE169B44}" srcOrd="1" destOrd="0" parTransId="{8428F5C9-0024-436C-9338-926D53B3F521}" sibTransId="{5CF620F2-2735-458D-BCB8-8D044D3FB16D}"/>
    <dgm:cxn modelId="{2437B0A4-8565-4898-B728-480F3B3BCD9B}" type="presOf" srcId="{AAC6ECE1-8C65-4EA2-BB87-1771DE169B44}" destId="{2367EC22-8D8A-4416-9612-A0F9AA09395A}" srcOrd="0" destOrd="0" presId="urn:microsoft.com/office/officeart/2008/layout/TitledPictureBlocks"/>
    <dgm:cxn modelId="{14893063-1EEF-4A58-95F1-D84815A948DB}" type="presOf" srcId="{99E2CE8A-74C8-4268-A943-357CE60DE6FF}" destId="{CE175062-8DA9-4FF9-8365-1BAC4E24D6E7}" srcOrd="0" destOrd="0" presId="urn:microsoft.com/office/officeart/2008/layout/TitledPictureBlocks"/>
    <dgm:cxn modelId="{0A27F529-48E7-4452-833F-EA7FCB6E9D0A}" srcId="{AAC6ECE1-8C65-4EA2-BB87-1771DE169B44}" destId="{C745AF3C-E2DE-4B7D-9152-E5840E317102}" srcOrd="0" destOrd="0" parTransId="{A5571680-68A1-44C4-A326-9557DC31D3D9}" sibTransId="{D3A6FB31-3998-4567-860C-CFF588607FF0}"/>
    <dgm:cxn modelId="{F1090A2D-03D9-4709-96C8-EC47F2EE4166}" type="presOf" srcId="{C745AF3C-E2DE-4B7D-9152-E5840E317102}" destId="{7E3CCADD-5005-4D58-9990-CF15E49D4148}" srcOrd="0" destOrd="0" presId="urn:microsoft.com/office/officeart/2008/layout/TitledPictureBlocks"/>
    <dgm:cxn modelId="{10F8006F-FACE-41EE-AD06-78109EEDCC1B}" srcId="{99E2CE8A-74C8-4268-A943-357CE60DE6FF}" destId="{F92E0E1B-1C5B-4A16-A81A-8B187D70B5A2}" srcOrd="0" destOrd="0" parTransId="{8322CFB6-412A-4757-8E35-50A8EFFC6D84}" sibTransId="{DB7570B8-9EE1-40DC-85E6-69FB5E490C4E}"/>
    <dgm:cxn modelId="{E645D427-97D9-4CE6-810F-ADC5FB2E9728}" type="presOf" srcId="{F92E0E1B-1C5B-4A16-A81A-8B187D70B5A2}" destId="{1AA2E44E-62F2-42D0-BAEE-3D5F95B0980F}" srcOrd="0" destOrd="0" presId="urn:microsoft.com/office/officeart/2008/layout/TitledPictureBlocks"/>
    <dgm:cxn modelId="{B50E9CED-6FEC-46D2-95CC-6E4EFA061AEA}" srcId="{F92E0E1B-1C5B-4A16-A81A-8B187D70B5A2}" destId="{FA2C89F3-CD13-4929-93B8-0D0B25B907E3}" srcOrd="0" destOrd="0" parTransId="{5C486A67-C47F-4924-A228-097907698B11}" sibTransId="{A90270D0-D021-4220-A084-C975B601E842}"/>
    <dgm:cxn modelId="{BA887641-C021-4485-BCDF-D575DDDC7D68}" type="presParOf" srcId="{CE175062-8DA9-4FF9-8365-1BAC4E24D6E7}" destId="{5B6F1317-D854-43CB-901F-7973D5FD2D8F}" srcOrd="0" destOrd="0" presId="urn:microsoft.com/office/officeart/2008/layout/TitledPictureBlocks"/>
    <dgm:cxn modelId="{79B31099-E82F-4715-B7B5-192BFE80B6E1}" type="presParOf" srcId="{5B6F1317-D854-43CB-901F-7973D5FD2D8F}" destId="{1AA2E44E-62F2-42D0-BAEE-3D5F95B0980F}" srcOrd="0" destOrd="0" presId="urn:microsoft.com/office/officeart/2008/layout/TitledPictureBlocks"/>
    <dgm:cxn modelId="{D97EB059-07A3-4BBD-95BF-57195860DA5B}" type="presParOf" srcId="{5B6F1317-D854-43CB-901F-7973D5FD2D8F}" destId="{B980E940-7959-4E2E-8E44-AF85949B7A4E}" srcOrd="1" destOrd="0" presId="urn:microsoft.com/office/officeart/2008/layout/TitledPictureBlocks"/>
    <dgm:cxn modelId="{48303CCF-CE5B-4FE4-AD36-167409951CBF}" type="presParOf" srcId="{5B6F1317-D854-43CB-901F-7973D5FD2D8F}" destId="{74ABD459-D2AA-4CC9-B048-5012EC57304A}" srcOrd="2" destOrd="0" presId="urn:microsoft.com/office/officeart/2008/layout/TitledPictureBlocks"/>
    <dgm:cxn modelId="{887B0E86-BCAC-415B-8B62-2A017CFB82E7}" type="presParOf" srcId="{CE175062-8DA9-4FF9-8365-1BAC4E24D6E7}" destId="{2343AC1B-7136-4E13-A064-D5397D2E0FA4}" srcOrd="1" destOrd="0" presId="urn:microsoft.com/office/officeart/2008/layout/TitledPictureBlocks"/>
    <dgm:cxn modelId="{BCA4912B-5685-4BA8-B36B-6B5CA5DD54C2}" type="presParOf" srcId="{CE175062-8DA9-4FF9-8365-1BAC4E24D6E7}" destId="{5163DD53-CC0A-4764-A505-EF136121BB70}" srcOrd="2" destOrd="0" presId="urn:microsoft.com/office/officeart/2008/layout/TitledPictureBlocks"/>
    <dgm:cxn modelId="{EDB5BE3B-643B-47CC-92ED-0726D168E367}" type="presParOf" srcId="{5163DD53-CC0A-4764-A505-EF136121BB70}" destId="{2367EC22-8D8A-4416-9612-A0F9AA09395A}" srcOrd="0" destOrd="0" presId="urn:microsoft.com/office/officeart/2008/layout/TitledPictureBlocks"/>
    <dgm:cxn modelId="{C95E87B0-73C6-4412-8832-06680A503172}" type="presParOf" srcId="{5163DD53-CC0A-4764-A505-EF136121BB70}" destId="{FDF88921-4EB2-405A-9B34-8E5AAF51AC9F}" srcOrd="1" destOrd="0" presId="urn:microsoft.com/office/officeart/2008/layout/TitledPictureBlocks"/>
    <dgm:cxn modelId="{ABD4DCC1-CF39-4182-8CBF-965D4A944800}" type="presParOf" srcId="{5163DD53-CC0A-4764-A505-EF136121BB70}" destId="{7E3CCADD-5005-4D58-9990-CF15E49D414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00F40-44CA-4C2B-BA5F-13CAB093348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54DAFB1-0C80-49AA-A11F-E0B8A8E1E81B}">
      <dgm:prSet custT="1"/>
      <dgm:spPr/>
      <dgm:t>
        <a:bodyPr/>
        <a:lstStyle/>
        <a:p>
          <a:pPr rtl="0"/>
          <a:r>
            <a:rPr lang="zh-TW" altLang="en-US" sz="2800" dirty="0" smtClean="0"/>
            <a:t>衛</a:t>
          </a:r>
          <a:r>
            <a:rPr lang="zh-TW" altLang="en-US" sz="2800" dirty="0" smtClean="0">
              <a:hlinkClick xmlns:r="http://schemas.openxmlformats.org/officeDocument/2006/relationships" r:id="rId1"/>
            </a:rPr>
            <a:t>福</a:t>
          </a:r>
          <a:r>
            <a:rPr lang="zh-TW" altLang="en-US" sz="2800" dirty="0" smtClean="0"/>
            <a:t>部疾管署</a:t>
          </a:r>
          <a:endParaRPr lang="zh-TW" altLang="en-US" sz="2800" dirty="0"/>
        </a:p>
      </dgm:t>
    </dgm:pt>
    <dgm:pt modelId="{EB0B7A81-603F-4922-A4B2-AA3653A510DA}" type="parTrans" cxnId="{CE2B68E5-332C-4823-A05F-4CE45DE6A03D}">
      <dgm:prSet/>
      <dgm:spPr/>
      <dgm:t>
        <a:bodyPr/>
        <a:lstStyle/>
        <a:p>
          <a:endParaRPr lang="zh-TW" altLang="en-US"/>
        </a:p>
      </dgm:t>
    </dgm:pt>
    <dgm:pt modelId="{B41B9EC8-8AE7-4E7B-B33B-95EABB7CF04D}" type="sibTrans" cxnId="{CE2B68E5-332C-4823-A05F-4CE45DE6A03D}">
      <dgm:prSet/>
      <dgm:spPr/>
      <dgm:t>
        <a:bodyPr/>
        <a:lstStyle/>
        <a:p>
          <a:endParaRPr lang="zh-TW" altLang="en-US"/>
        </a:p>
      </dgm:t>
    </dgm:pt>
    <dgm:pt modelId="{4EC1EF7D-38E4-404E-B89F-FECD1C956F15}">
      <dgm:prSet custT="1"/>
      <dgm:spPr/>
      <dgm:t>
        <a:bodyPr/>
        <a:lstStyle/>
        <a:p>
          <a:pPr rtl="0"/>
          <a:r>
            <a:rPr lang="zh-TW" altLang="en-US" sz="2000" dirty="0" smtClean="0"/>
            <a:t>掌握最新疫情</a:t>
          </a:r>
          <a:endParaRPr lang="zh-TW" altLang="en-US" sz="2000" dirty="0"/>
        </a:p>
      </dgm:t>
    </dgm:pt>
    <dgm:pt modelId="{98BF6A71-8EA9-4E1D-B03D-1802AC018F43}" type="parTrans" cxnId="{4F0B8857-5678-404E-92E3-CFB1D8F775CB}">
      <dgm:prSet/>
      <dgm:spPr/>
      <dgm:t>
        <a:bodyPr/>
        <a:lstStyle/>
        <a:p>
          <a:endParaRPr lang="zh-TW" altLang="en-US"/>
        </a:p>
      </dgm:t>
    </dgm:pt>
    <dgm:pt modelId="{0AEE3C7A-BA5F-4036-8406-39F7250204AE}" type="sibTrans" cxnId="{4F0B8857-5678-404E-92E3-CFB1D8F775CB}">
      <dgm:prSet/>
      <dgm:spPr/>
      <dgm:t>
        <a:bodyPr/>
        <a:lstStyle/>
        <a:p>
          <a:endParaRPr lang="zh-TW" altLang="en-US"/>
        </a:p>
      </dgm:t>
    </dgm:pt>
    <dgm:pt modelId="{486F5564-52D7-4C1C-B53D-F58D1550E27F}">
      <dgm:prSet custT="1"/>
      <dgm:spPr/>
      <dgm:t>
        <a:bodyPr/>
        <a:lstStyle/>
        <a:p>
          <a:pPr rtl="0"/>
          <a:r>
            <a:rPr lang="zh-TW" altLang="en-US" sz="2000" dirty="0" smtClean="0"/>
            <a:t>了解防疫議題</a:t>
          </a:r>
          <a:endParaRPr lang="zh-TW" altLang="en-US" sz="2000" dirty="0"/>
        </a:p>
      </dgm:t>
    </dgm:pt>
    <dgm:pt modelId="{90C210A5-68E7-49F5-9CE1-155D80F3E0F7}" type="parTrans" cxnId="{93136D91-F07C-48E0-8866-4022F63D917D}">
      <dgm:prSet/>
      <dgm:spPr/>
      <dgm:t>
        <a:bodyPr/>
        <a:lstStyle/>
        <a:p>
          <a:endParaRPr lang="zh-TW" altLang="en-US"/>
        </a:p>
      </dgm:t>
    </dgm:pt>
    <dgm:pt modelId="{98586850-4FBB-4275-82BE-8E319F390C7C}" type="sibTrans" cxnId="{93136D91-F07C-48E0-8866-4022F63D917D}">
      <dgm:prSet/>
      <dgm:spPr/>
      <dgm:t>
        <a:bodyPr/>
        <a:lstStyle/>
        <a:p>
          <a:endParaRPr lang="zh-TW" altLang="en-US"/>
        </a:p>
      </dgm:t>
    </dgm:pt>
    <dgm:pt modelId="{FA531127-4F19-4345-AB04-B36FF0CBDD62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r>
            <a:rPr lang="en-US" altLang="zh-TW" dirty="0" smtClean="0">
              <a:hlinkClick xmlns:r="http://schemas.openxmlformats.org/officeDocument/2006/relationships" r:id="rId1"/>
            </a:rPr>
            <a:t>https://www.cdc.gov.tw/</a:t>
          </a:r>
          <a:endParaRPr lang="zh-TW" dirty="0"/>
        </a:p>
      </dgm:t>
    </dgm:pt>
    <dgm:pt modelId="{B4399053-F83A-4E81-8058-2CA19FF99DF2}" type="parTrans" cxnId="{13F7675B-1A81-4592-8985-FCBBE46A53D1}">
      <dgm:prSet/>
      <dgm:spPr/>
      <dgm:t>
        <a:bodyPr/>
        <a:lstStyle/>
        <a:p>
          <a:endParaRPr lang="zh-TW" altLang="en-US"/>
        </a:p>
      </dgm:t>
    </dgm:pt>
    <dgm:pt modelId="{07F70AD4-4389-4861-8BA7-71BF543C7D1F}" type="sibTrans" cxnId="{13F7675B-1A81-4592-8985-FCBBE46A53D1}">
      <dgm:prSet/>
      <dgm:spPr/>
      <dgm:t>
        <a:bodyPr/>
        <a:lstStyle/>
        <a:p>
          <a:endParaRPr lang="zh-TW" altLang="en-US"/>
        </a:p>
      </dgm:t>
    </dgm:pt>
    <dgm:pt modelId="{ED90E795-9F7D-40DE-A9B6-8ADD4B8EB18A}">
      <dgm:prSet/>
      <dgm:spPr/>
      <dgm:t>
        <a:bodyPr/>
        <a:lstStyle/>
        <a:p>
          <a:pPr rtl="0"/>
          <a:r>
            <a:rPr lang="zh-TW" smtClean="0"/>
            <a:t>你的防疫觀念正確嗎？</a:t>
          </a:r>
          <a:endParaRPr lang="zh-TW"/>
        </a:p>
      </dgm:t>
    </dgm:pt>
    <dgm:pt modelId="{4AA5BD3F-9DF8-4CD5-9EC5-ACA15CDC7067}" type="parTrans" cxnId="{5EFB16F5-518B-4631-B6AF-44649C55AE41}">
      <dgm:prSet/>
      <dgm:spPr/>
      <dgm:t>
        <a:bodyPr/>
        <a:lstStyle/>
        <a:p>
          <a:endParaRPr lang="zh-TW" altLang="en-US"/>
        </a:p>
      </dgm:t>
    </dgm:pt>
    <dgm:pt modelId="{E039AA02-3949-4233-BDF4-EB9E5F2E490E}" type="sibTrans" cxnId="{5EFB16F5-518B-4631-B6AF-44649C55AE41}">
      <dgm:prSet/>
      <dgm:spPr/>
      <dgm:t>
        <a:bodyPr/>
        <a:lstStyle/>
        <a:p>
          <a:endParaRPr lang="zh-TW" altLang="en-US"/>
        </a:p>
      </dgm:t>
    </dgm:pt>
    <dgm:pt modelId="{361CBC9F-082A-417A-BF50-32BACA09D6A7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AE2137AD-5B68-4FF1-B103-7CE854CD6AE5}" type="parTrans" cxnId="{1F421A5E-37EE-45A4-B3DF-844FD6282285}">
      <dgm:prSet/>
      <dgm:spPr/>
      <dgm:t>
        <a:bodyPr/>
        <a:lstStyle/>
        <a:p>
          <a:endParaRPr lang="zh-TW" altLang="en-US"/>
        </a:p>
      </dgm:t>
    </dgm:pt>
    <dgm:pt modelId="{3DEA1FD5-E019-4E9C-8763-7014DFA4EEE9}" type="sibTrans" cxnId="{1F421A5E-37EE-45A4-B3DF-844FD6282285}">
      <dgm:prSet/>
      <dgm:spPr/>
      <dgm:t>
        <a:bodyPr/>
        <a:lstStyle/>
        <a:p>
          <a:endParaRPr lang="zh-TW" altLang="en-US"/>
        </a:p>
      </dgm:t>
    </dgm:pt>
    <dgm:pt modelId="{A798A750-DBB6-463D-A299-B5DC88C1F4CD}">
      <dgm:prSet/>
      <dgm:spPr/>
      <dgm:t>
        <a:bodyPr/>
        <a:lstStyle/>
        <a:p>
          <a:r>
            <a:rPr lang="zh-TW" altLang="en-US" dirty="0" smtClean="0"/>
            <a:t>觀賞防疫影片</a:t>
          </a:r>
          <a:endParaRPr lang="zh-TW" altLang="en-US" dirty="0"/>
        </a:p>
      </dgm:t>
    </dgm:pt>
    <dgm:pt modelId="{D9FD94FE-7013-4F59-8471-D735B62556F9}" type="parTrans" cxnId="{9395430A-C304-45CD-AD01-D7C5FE1AFC1F}">
      <dgm:prSet/>
      <dgm:spPr/>
      <dgm:t>
        <a:bodyPr/>
        <a:lstStyle/>
        <a:p>
          <a:endParaRPr lang="zh-TW" altLang="en-US"/>
        </a:p>
      </dgm:t>
    </dgm:pt>
    <dgm:pt modelId="{CB42057C-80D0-45E5-8C0B-7277E5D62FCB}" type="sibTrans" cxnId="{9395430A-C304-45CD-AD01-D7C5FE1AFC1F}">
      <dgm:prSet/>
      <dgm:spPr/>
      <dgm:t>
        <a:bodyPr/>
        <a:lstStyle/>
        <a:p>
          <a:endParaRPr lang="zh-TW" altLang="en-US"/>
        </a:p>
      </dgm:t>
    </dgm:pt>
    <dgm:pt modelId="{D09CCA80-2DF6-4D6C-BBCC-4151AFC696F1}">
      <dgm:prSet/>
      <dgm:spPr/>
      <dgm:t>
        <a:bodyPr/>
        <a:lstStyle/>
        <a:p>
          <a:r>
            <a:rPr lang="zh-TW" altLang="en-US" smtClean="0"/>
            <a:t>照顧自己，愛護家人！</a:t>
          </a:r>
          <a:endParaRPr lang="zh-TW" altLang="en-US" dirty="0"/>
        </a:p>
      </dgm:t>
    </dgm:pt>
    <dgm:pt modelId="{3327ED9E-D03B-4518-8087-35704EF97A3F}" type="parTrans" cxnId="{0E895B74-BFE6-4B1D-8B25-B7F8A231E834}">
      <dgm:prSet/>
      <dgm:spPr/>
      <dgm:t>
        <a:bodyPr/>
        <a:lstStyle/>
        <a:p>
          <a:endParaRPr lang="zh-TW" altLang="en-US"/>
        </a:p>
      </dgm:t>
    </dgm:pt>
    <dgm:pt modelId="{F315F25A-D1C6-42B3-A680-4BDB10C357B0}" type="sibTrans" cxnId="{0E895B74-BFE6-4B1D-8B25-B7F8A231E834}">
      <dgm:prSet/>
      <dgm:spPr/>
      <dgm:t>
        <a:bodyPr/>
        <a:lstStyle/>
        <a:p>
          <a:endParaRPr lang="zh-TW" altLang="en-US"/>
        </a:p>
      </dgm:t>
    </dgm:pt>
    <dgm:pt modelId="{4A2E6BFC-193A-4199-BAFA-C50A6A944602}">
      <dgm:prSet/>
      <dgm:spPr/>
      <dgm:t>
        <a:bodyPr/>
        <a:lstStyle/>
        <a:p>
          <a:endParaRPr lang="zh-TW" altLang="en-US" dirty="0"/>
        </a:p>
      </dgm:t>
    </dgm:pt>
    <dgm:pt modelId="{CE3F2812-885D-478A-89E5-B2FEF7A7EE8F}" type="parTrans" cxnId="{D351CCA2-8324-44C1-99F0-B622FB26742B}">
      <dgm:prSet/>
      <dgm:spPr/>
      <dgm:t>
        <a:bodyPr/>
        <a:lstStyle/>
        <a:p>
          <a:endParaRPr lang="zh-TW" altLang="en-US"/>
        </a:p>
      </dgm:t>
    </dgm:pt>
    <dgm:pt modelId="{BC1831D8-6761-4044-B294-1536787A0A47}" type="sibTrans" cxnId="{D351CCA2-8324-44C1-99F0-B622FB26742B}">
      <dgm:prSet/>
      <dgm:spPr/>
      <dgm:t>
        <a:bodyPr/>
        <a:lstStyle/>
        <a:p>
          <a:endParaRPr lang="zh-TW" altLang="en-US"/>
        </a:p>
      </dgm:t>
    </dgm:pt>
    <dgm:pt modelId="{646B738C-7EAC-42D9-A979-E95B90F662C4}">
      <dgm:prSet/>
      <dgm:spPr/>
      <dgm:t>
        <a:bodyPr/>
        <a:lstStyle/>
        <a:p>
          <a:endParaRPr lang="zh-TW" altLang="en-US" dirty="0"/>
        </a:p>
      </dgm:t>
    </dgm:pt>
    <dgm:pt modelId="{623C00E5-7424-4966-89E6-CAB29C08CB66}" type="parTrans" cxnId="{A5ACA18F-FB3F-466A-92E1-B5590E48CDD3}">
      <dgm:prSet/>
      <dgm:spPr/>
      <dgm:t>
        <a:bodyPr/>
        <a:lstStyle/>
        <a:p>
          <a:endParaRPr lang="zh-TW" altLang="en-US"/>
        </a:p>
      </dgm:t>
    </dgm:pt>
    <dgm:pt modelId="{E84D6179-B187-4873-AE9E-7CBEF3DC25B7}" type="sibTrans" cxnId="{A5ACA18F-FB3F-466A-92E1-B5590E48CDD3}">
      <dgm:prSet/>
      <dgm:spPr/>
      <dgm:t>
        <a:bodyPr/>
        <a:lstStyle/>
        <a:p>
          <a:endParaRPr lang="zh-TW" altLang="en-US"/>
        </a:p>
      </dgm:t>
    </dgm:pt>
    <dgm:pt modelId="{0948F373-CF21-400A-ACED-20E3AFFF36BE}">
      <dgm:prSet/>
      <dgm:spPr/>
      <dgm:t>
        <a:bodyPr/>
        <a:lstStyle/>
        <a:p>
          <a:endParaRPr lang="zh-TW" altLang="en-US" dirty="0"/>
        </a:p>
      </dgm:t>
    </dgm:pt>
    <dgm:pt modelId="{7CFA8875-6DFA-41FC-95D9-4A00D2DD88B8}" type="parTrans" cxnId="{6423A26F-D649-408F-912B-FBC3F41AA2B0}">
      <dgm:prSet/>
      <dgm:spPr/>
      <dgm:t>
        <a:bodyPr/>
        <a:lstStyle/>
        <a:p>
          <a:endParaRPr lang="zh-TW" altLang="en-US"/>
        </a:p>
      </dgm:t>
    </dgm:pt>
    <dgm:pt modelId="{D60F334E-4A3D-4E29-9614-DE202279DADD}" type="sibTrans" cxnId="{6423A26F-D649-408F-912B-FBC3F41AA2B0}">
      <dgm:prSet/>
      <dgm:spPr/>
      <dgm:t>
        <a:bodyPr/>
        <a:lstStyle/>
        <a:p>
          <a:endParaRPr lang="zh-TW" altLang="en-US"/>
        </a:p>
      </dgm:t>
    </dgm:pt>
    <dgm:pt modelId="{10C43367-F692-44FD-A8BF-8CFBFA4A03DB}">
      <dgm:prSet/>
      <dgm:spPr/>
      <dgm:t>
        <a:bodyPr/>
        <a:lstStyle/>
        <a:p>
          <a:r>
            <a:rPr lang="zh-TW" altLang="en-US" dirty="0" smtClean="0"/>
            <a:t>防疫影片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3A8E765F-A7FA-4D7B-8575-6858EABB02F7}" type="sibTrans" cxnId="{0FD3DBD3-68D0-4E9B-B699-A503F2E1A7AE}">
      <dgm:prSet/>
      <dgm:spPr/>
      <dgm:t>
        <a:bodyPr/>
        <a:lstStyle/>
        <a:p>
          <a:endParaRPr lang="zh-TW" altLang="en-US"/>
        </a:p>
      </dgm:t>
    </dgm:pt>
    <dgm:pt modelId="{BDAED162-38E6-4EED-9096-AC569EDFD7B9}" type="parTrans" cxnId="{0FD3DBD3-68D0-4E9B-B699-A503F2E1A7AE}">
      <dgm:prSet/>
      <dgm:spPr/>
      <dgm:t>
        <a:bodyPr/>
        <a:lstStyle/>
        <a:p>
          <a:endParaRPr lang="zh-TW" altLang="en-US"/>
        </a:p>
      </dgm:t>
    </dgm:pt>
    <dgm:pt modelId="{B68BE555-5DB3-4C5F-AECC-3A189A61943E}">
      <dgm:prSet/>
      <dgm:spPr/>
      <dgm:t>
        <a:bodyPr/>
        <a:lstStyle/>
        <a:p>
          <a:endParaRPr lang="zh-TW" altLang="en-US" dirty="0"/>
        </a:p>
      </dgm:t>
    </dgm:pt>
    <dgm:pt modelId="{7425CF55-5781-4EF3-91FD-8ED553646FAD}" type="parTrans" cxnId="{444369C0-6CDF-4ED6-82CD-271DAA858E9E}">
      <dgm:prSet/>
      <dgm:spPr/>
      <dgm:t>
        <a:bodyPr/>
        <a:lstStyle/>
        <a:p>
          <a:endParaRPr lang="zh-TW" altLang="en-US"/>
        </a:p>
      </dgm:t>
    </dgm:pt>
    <dgm:pt modelId="{4FEAB98A-4D9E-4DA6-AE2A-FF35B6A06526}" type="sibTrans" cxnId="{444369C0-6CDF-4ED6-82CD-271DAA858E9E}">
      <dgm:prSet/>
      <dgm:spPr/>
      <dgm:t>
        <a:bodyPr/>
        <a:lstStyle/>
        <a:p>
          <a:endParaRPr lang="zh-TW" altLang="en-US"/>
        </a:p>
      </dgm:t>
    </dgm:pt>
    <dgm:pt modelId="{B7A855F3-FF05-4BD8-8D40-21EE19B1F8BE}" type="pres">
      <dgm:prSet presAssocID="{81500F40-44CA-4C2B-BA5F-13CAB09334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51DF443-449B-4788-9951-CA6C0F4E1D90}" type="pres">
      <dgm:prSet presAssocID="{81500F40-44CA-4C2B-BA5F-13CAB093348C}" presName="cycle" presStyleCnt="0"/>
      <dgm:spPr/>
    </dgm:pt>
    <dgm:pt modelId="{A22E9198-6641-4791-A231-0912910E6143}" type="pres">
      <dgm:prSet presAssocID="{81500F40-44CA-4C2B-BA5F-13CAB093348C}" presName="centerShape" presStyleCnt="0"/>
      <dgm:spPr/>
    </dgm:pt>
    <dgm:pt modelId="{C6CC805B-3F29-42C9-8EF3-18635D5F4857}" type="pres">
      <dgm:prSet presAssocID="{81500F40-44CA-4C2B-BA5F-13CAB093348C}" presName="connSite" presStyleLbl="node1" presStyleIdx="0" presStyleCnt="4"/>
      <dgm:spPr/>
    </dgm:pt>
    <dgm:pt modelId="{C839DE90-7447-409B-BD2E-343D3AED027F}" type="pres">
      <dgm:prSet presAssocID="{81500F40-44CA-4C2B-BA5F-13CAB093348C}" presName="visible" presStyleLbl="node1" presStyleIdx="0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74691FB-5EC2-41A5-A9EE-988630C2AC35}" type="pres">
      <dgm:prSet presAssocID="{EB0B7A81-603F-4922-A4B2-AA3653A510DA}" presName="Name25" presStyleLbl="parChTrans1D1" presStyleIdx="0" presStyleCnt="3"/>
      <dgm:spPr/>
    </dgm:pt>
    <dgm:pt modelId="{782B53A0-1A98-425A-8C3C-856288E3539F}" type="pres">
      <dgm:prSet presAssocID="{A54DAFB1-0C80-49AA-A11F-E0B8A8E1E81B}" presName="node" presStyleCnt="0"/>
      <dgm:spPr/>
    </dgm:pt>
    <dgm:pt modelId="{F794DF26-8544-4FF5-9071-76E44164C4C2}" type="pres">
      <dgm:prSet presAssocID="{A54DAFB1-0C80-49AA-A11F-E0B8A8E1E81B}" presName="parentNode" presStyleLbl="node1" presStyleIdx="1" presStyleCnt="4" custLinFactNeighborX="17821" custLinFactNeighborY="-119">
        <dgm:presLayoutVars>
          <dgm:chMax val="1"/>
          <dgm:bulletEnabled val="1"/>
        </dgm:presLayoutVars>
      </dgm:prSet>
      <dgm:spPr/>
    </dgm:pt>
    <dgm:pt modelId="{22DD799D-7B38-4D09-B1F3-E688C7297ABC}" type="pres">
      <dgm:prSet presAssocID="{A54DAFB1-0C80-49AA-A11F-E0B8A8E1E81B}" presName="childNode" presStyleLbl="revTx" presStyleIdx="0" presStyleCnt="3">
        <dgm:presLayoutVars>
          <dgm:bulletEnabled val="1"/>
        </dgm:presLayoutVars>
      </dgm:prSet>
      <dgm:spPr/>
    </dgm:pt>
    <dgm:pt modelId="{9137269F-7920-401D-9838-FF66A1249CC7}" type="pres">
      <dgm:prSet presAssocID="{B4399053-F83A-4E81-8058-2CA19FF99DF2}" presName="Name25" presStyleLbl="parChTrans1D1" presStyleIdx="1" presStyleCnt="3"/>
      <dgm:spPr/>
    </dgm:pt>
    <dgm:pt modelId="{40AD05E9-EDB6-4887-8EC8-51419062B651}" type="pres">
      <dgm:prSet presAssocID="{FA531127-4F19-4345-AB04-B36FF0CBDD62}" presName="node" presStyleCnt="0"/>
      <dgm:spPr/>
    </dgm:pt>
    <dgm:pt modelId="{850E4BCD-34B1-4A46-B60F-C5C8B394ECBB}" type="pres">
      <dgm:prSet presAssocID="{FA531127-4F19-4345-AB04-B36FF0CBDD6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CE3DD97F-E888-4B19-B439-E2C7E41AB771}" type="pres">
      <dgm:prSet presAssocID="{FA531127-4F19-4345-AB04-B36FF0CBDD62}" presName="childNode" presStyleLbl="revTx" presStyleIdx="1" presStyleCnt="3">
        <dgm:presLayoutVars>
          <dgm:bulletEnabled val="1"/>
        </dgm:presLayoutVars>
      </dgm:prSet>
      <dgm:spPr/>
    </dgm:pt>
    <dgm:pt modelId="{541A6009-A6CD-4650-BD60-E1DD0389602F}" type="pres">
      <dgm:prSet presAssocID="{BDAED162-38E6-4EED-9096-AC569EDFD7B9}" presName="Name25" presStyleLbl="parChTrans1D1" presStyleIdx="2" presStyleCnt="3"/>
      <dgm:spPr/>
    </dgm:pt>
    <dgm:pt modelId="{F795F9D6-FA24-4828-8EDA-3F369DA7208C}" type="pres">
      <dgm:prSet presAssocID="{10C43367-F692-44FD-A8BF-8CFBFA4A03DB}" presName="node" presStyleCnt="0"/>
      <dgm:spPr/>
    </dgm:pt>
    <dgm:pt modelId="{A120459B-3249-42B7-914B-DCEAD913CB85}" type="pres">
      <dgm:prSet presAssocID="{10C43367-F692-44FD-A8BF-8CFBFA4A03D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8B83F5-7981-40D2-A271-ED4F4F805FB5}" type="pres">
      <dgm:prSet presAssocID="{10C43367-F692-44FD-A8BF-8CFBFA4A03D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0B8857-5678-404E-92E3-CFB1D8F775CB}" srcId="{A54DAFB1-0C80-49AA-A11F-E0B8A8E1E81B}" destId="{4EC1EF7D-38E4-404E-B89F-FECD1C956F15}" srcOrd="0" destOrd="0" parTransId="{98BF6A71-8EA9-4E1D-B03D-1802AC018F43}" sibTransId="{0AEE3C7A-BA5F-4036-8406-39F7250204AE}"/>
    <dgm:cxn modelId="{5EFB16F5-518B-4631-B6AF-44649C55AE41}" srcId="{FA531127-4F19-4345-AB04-B36FF0CBDD62}" destId="{ED90E795-9F7D-40DE-A9B6-8ADD4B8EB18A}" srcOrd="0" destOrd="0" parTransId="{4AA5BD3F-9DF8-4CD5-9EC5-ACA15CDC7067}" sibTransId="{E039AA02-3949-4233-BDF4-EB9E5F2E490E}"/>
    <dgm:cxn modelId="{1DC8DFC8-6EA3-421E-A0F3-6AA360AD9066}" type="presOf" srcId="{361CBC9F-082A-417A-BF50-32BACA09D6A7}" destId="{CE3DD97F-E888-4B19-B439-E2C7E41AB771}" srcOrd="0" destOrd="1" presId="urn:microsoft.com/office/officeart/2005/8/layout/radial2"/>
    <dgm:cxn modelId="{0D265AFE-56F5-4662-B732-0933790C5799}" type="presOf" srcId="{BDAED162-38E6-4EED-9096-AC569EDFD7B9}" destId="{541A6009-A6CD-4650-BD60-E1DD0389602F}" srcOrd="0" destOrd="0" presId="urn:microsoft.com/office/officeart/2005/8/layout/radial2"/>
    <dgm:cxn modelId="{39E97D13-D481-46B8-9C53-0CE80AC0657D}" type="presOf" srcId="{0948F373-CF21-400A-ACED-20E3AFFF36BE}" destId="{758B83F5-7981-40D2-A271-ED4F4F805FB5}" srcOrd="0" destOrd="4" presId="urn:microsoft.com/office/officeart/2005/8/layout/radial2"/>
    <dgm:cxn modelId="{D351CCA2-8324-44C1-99F0-B622FB26742B}" srcId="{10C43367-F692-44FD-A8BF-8CFBFA4A03DB}" destId="{4A2E6BFC-193A-4199-BAFA-C50A6A944602}" srcOrd="2" destOrd="0" parTransId="{CE3F2812-885D-478A-89E5-B2FEF7A7EE8F}" sibTransId="{BC1831D8-6761-4044-B294-1536787A0A47}"/>
    <dgm:cxn modelId="{0FD3DBD3-68D0-4E9B-B699-A503F2E1A7AE}" srcId="{81500F40-44CA-4C2B-BA5F-13CAB093348C}" destId="{10C43367-F692-44FD-A8BF-8CFBFA4A03DB}" srcOrd="2" destOrd="0" parTransId="{BDAED162-38E6-4EED-9096-AC569EDFD7B9}" sibTransId="{3A8E765F-A7FA-4D7B-8575-6858EABB02F7}"/>
    <dgm:cxn modelId="{5B2D178C-DFC6-403E-BB47-667FFADA541B}" type="presOf" srcId="{10C43367-F692-44FD-A8BF-8CFBFA4A03DB}" destId="{A120459B-3249-42B7-914B-DCEAD913CB85}" srcOrd="0" destOrd="0" presId="urn:microsoft.com/office/officeart/2005/8/layout/radial2"/>
    <dgm:cxn modelId="{9395430A-C304-45CD-AD01-D7C5FE1AFC1F}" srcId="{10C43367-F692-44FD-A8BF-8CFBFA4A03DB}" destId="{A798A750-DBB6-463D-A299-B5DC88C1F4CD}" srcOrd="0" destOrd="0" parTransId="{D9FD94FE-7013-4F59-8471-D735B62556F9}" sibTransId="{CB42057C-80D0-45E5-8C0B-7277E5D62FCB}"/>
    <dgm:cxn modelId="{1F421A5E-37EE-45A4-B3DF-844FD6282285}" srcId="{FA531127-4F19-4345-AB04-B36FF0CBDD62}" destId="{361CBC9F-082A-417A-BF50-32BACA09D6A7}" srcOrd="1" destOrd="0" parTransId="{AE2137AD-5B68-4FF1-B103-7CE854CD6AE5}" sibTransId="{3DEA1FD5-E019-4E9C-8763-7014DFA4EEE9}"/>
    <dgm:cxn modelId="{034D84DB-5F3E-47B0-9468-3F2D254A89B2}" type="presOf" srcId="{A54DAFB1-0C80-49AA-A11F-E0B8A8E1E81B}" destId="{F794DF26-8544-4FF5-9071-76E44164C4C2}" srcOrd="0" destOrd="0" presId="urn:microsoft.com/office/officeart/2005/8/layout/radial2"/>
    <dgm:cxn modelId="{FBE90B00-DE7A-4683-95D0-8A4916C41455}" type="presOf" srcId="{4A2E6BFC-193A-4199-BAFA-C50A6A944602}" destId="{758B83F5-7981-40D2-A271-ED4F4F805FB5}" srcOrd="0" destOrd="2" presId="urn:microsoft.com/office/officeart/2005/8/layout/radial2"/>
    <dgm:cxn modelId="{13F7675B-1A81-4592-8985-FCBBE46A53D1}" srcId="{81500F40-44CA-4C2B-BA5F-13CAB093348C}" destId="{FA531127-4F19-4345-AB04-B36FF0CBDD62}" srcOrd="1" destOrd="0" parTransId="{B4399053-F83A-4E81-8058-2CA19FF99DF2}" sibTransId="{07F70AD4-4389-4861-8BA7-71BF543C7D1F}"/>
    <dgm:cxn modelId="{677B4EA9-4C48-4A48-834B-7E7AFCCD538A}" type="presOf" srcId="{B4399053-F83A-4E81-8058-2CA19FF99DF2}" destId="{9137269F-7920-401D-9838-FF66A1249CC7}" srcOrd="0" destOrd="0" presId="urn:microsoft.com/office/officeart/2005/8/layout/radial2"/>
    <dgm:cxn modelId="{6423A26F-D649-408F-912B-FBC3F41AA2B0}" srcId="{10C43367-F692-44FD-A8BF-8CFBFA4A03DB}" destId="{0948F373-CF21-400A-ACED-20E3AFFF36BE}" srcOrd="4" destOrd="0" parTransId="{7CFA8875-6DFA-41FC-95D9-4A00D2DD88B8}" sibTransId="{D60F334E-4A3D-4E29-9614-DE202279DADD}"/>
    <dgm:cxn modelId="{444369C0-6CDF-4ED6-82CD-271DAA858E9E}" srcId="{10C43367-F692-44FD-A8BF-8CFBFA4A03DB}" destId="{B68BE555-5DB3-4C5F-AECC-3A189A61943E}" srcOrd="5" destOrd="0" parTransId="{7425CF55-5781-4EF3-91FD-8ED553646FAD}" sibTransId="{4FEAB98A-4D9E-4DA6-AE2A-FF35B6A06526}"/>
    <dgm:cxn modelId="{93136D91-F07C-48E0-8866-4022F63D917D}" srcId="{A54DAFB1-0C80-49AA-A11F-E0B8A8E1E81B}" destId="{486F5564-52D7-4C1C-B53D-F58D1550E27F}" srcOrd="1" destOrd="0" parTransId="{90C210A5-68E7-49F5-9CE1-155D80F3E0F7}" sibTransId="{98586850-4FBB-4275-82BE-8E319F390C7C}"/>
    <dgm:cxn modelId="{A07C5A5C-1C7A-40FE-B38C-5C65370FA1AC}" type="presOf" srcId="{486F5564-52D7-4C1C-B53D-F58D1550E27F}" destId="{22DD799D-7B38-4D09-B1F3-E688C7297ABC}" srcOrd="0" destOrd="1" presId="urn:microsoft.com/office/officeart/2005/8/layout/radial2"/>
    <dgm:cxn modelId="{1FAEA9FF-0390-4489-94A8-EA0B5E4BF677}" type="presOf" srcId="{B68BE555-5DB3-4C5F-AECC-3A189A61943E}" destId="{758B83F5-7981-40D2-A271-ED4F4F805FB5}" srcOrd="0" destOrd="5" presId="urn:microsoft.com/office/officeart/2005/8/layout/radial2"/>
    <dgm:cxn modelId="{FA0DAE13-2C80-4778-8626-E589C7ACF79F}" type="presOf" srcId="{4EC1EF7D-38E4-404E-B89F-FECD1C956F15}" destId="{22DD799D-7B38-4D09-B1F3-E688C7297ABC}" srcOrd="0" destOrd="0" presId="urn:microsoft.com/office/officeart/2005/8/layout/radial2"/>
    <dgm:cxn modelId="{536551FF-966F-44E9-B3C1-C389767B8C91}" type="presOf" srcId="{EB0B7A81-603F-4922-A4B2-AA3653A510DA}" destId="{A74691FB-5EC2-41A5-A9EE-988630C2AC35}" srcOrd="0" destOrd="0" presId="urn:microsoft.com/office/officeart/2005/8/layout/radial2"/>
    <dgm:cxn modelId="{1AEF357A-62B2-4D29-B29A-52792F05502A}" type="presOf" srcId="{D09CCA80-2DF6-4D6C-BBCC-4151AFC696F1}" destId="{758B83F5-7981-40D2-A271-ED4F4F805FB5}" srcOrd="0" destOrd="1" presId="urn:microsoft.com/office/officeart/2005/8/layout/radial2"/>
    <dgm:cxn modelId="{41676C14-BFDA-4A88-9F9C-A388CB3F734E}" type="presOf" srcId="{FA531127-4F19-4345-AB04-B36FF0CBDD62}" destId="{850E4BCD-34B1-4A46-B60F-C5C8B394ECBB}" srcOrd="0" destOrd="0" presId="urn:microsoft.com/office/officeart/2005/8/layout/radial2"/>
    <dgm:cxn modelId="{32838710-8D89-459C-BDF4-4B7BE1840CE4}" type="presOf" srcId="{ED90E795-9F7D-40DE-A9B6-8ADD4B8EB18A}" destId="{CE3DD97F-E888-4B19-B439-E2C7E41AB771}" srcOrd="0" destOrd="0" presId="urn:microsoft.com/office/officeart/2005/8/layout/radial2"/>
    <dgm:cxn modelId="{3856B035-EC36-4A96-BA03-B2F18555DFE3}" type="presOf" srcId="{646B738C-7EAC-42D9-A979-E95B90F662C4}" destId="{758B83F5-7981-40D2-A271-ED4F4F805FB5}" srcOrd="0" destOrd="3" presId="urn:microsoft.com/office/officeart/2005/8/layout/radial2"/>
    <dgm:cxn modelId="{3026B37A-85F5-473C-B6C6-A6CBCCF8F2BD}" type="presOf" srcId="{81500F40-44CA-4C2B-BA5F-13CAB093348C}" destId="{B7A855F3-FF05-4BD8-8D40-21EE19B1F8BE}" srcOrd="0" destOrd="0" presId="urn:microsoft.com/office/officeart/2005/8/layout/radial2"/>
    <dgm:cxn modelId="{CE2B68E5-332C-4823-A05F-4CE45DE6A03D}" srcId="{81500F40-44CA-4C2B-BA5F-13CAB093348C}" destId="{A54DAFB1-0C80-49AA-A11F-E0B8A8E1E81B}" srcOrd="0" destOrd="0" parTransId="{EB0B7A81-603F-4922-A4B2-AA3653A510DA}" sibTransId="{B41B9EC8-8AE7-4E7B-B33B-95EABB7CF04D}"/>
    <dgm:cxn modelId="{0E895B74-BFE6-4B1D-8B25-B7F8A231E834}" srcId="{10C43367-F692-44FD-A8BF-8CFBFA4A03DB}" destId="{D09CCA80-2DF6-4D6C-BBCC-4151AFC696F1}" srcOrd="1" destOrd="0" parTransId="{3327ED9E-D03B-4518-8087-35704EF97A3F}" sibTransId="{F315F25A-D1C6-42B3-A680-4BDB10C357B0}"/>
    <dgm:cxn modelId="{EC2AB744-A1EE-49CF-BCC1-5C727D4D3AED}" type="presOf" srcId="{A798A750-DBB6-463D-A299-B5DC88C1F4CD}" destId="{758B83F5-7981-40D2-A271-ED4F4F805FB5}" srcOrd="0" destOrd="0" presId="urn:microsoft.com/office/officeart/2005/8/layout/radial2"/>
    <dgm:cxn modelId="{A5ACA18F-FB3F-466A-92E1-B5590E48CDD3}" srcId="{10C43367-F692-44FD-A8BF-8CFBFA4A03DB}" destId="{646B738C-7EAC-42D9-A979-E95B90F662C4}" srcOrd="3" destOrd="0" parTransId="{623C00E5-7424-4966-89E6-CAB29C08CB66}" sibTransId="{E84D6179-B187-4873-AE9E-7CBEF3DC25B7}"/>
    <dgm:cxn modelId="{73FCDE05-B421-4C12-9183-3FCDAD64B5D6}" type="presParOf" srcId="{B7A855F3-FF05-4BD8-8D40-21EE19B1F8BE}" destId="{D51DF443-449B-4788-9951-CA6C0F4E1D90}" srcOrd="0" destOrd="0" presId="urn:microsoft.com/office/officeart/2005/8/layout/radial2"/>
    <dgm:cxn modelId="{56D26A16-1344-4CAF-B11A-B7E071CD28CE}" type="presParOf" srcId="{D51DF443-449B-4788-9951-CA6C0F4E1D90}" destId="{A22E9198-6641-4791-A231-0912910E6143}" srcOrd="0" destOrd="0" presId="urn:microsoft.com/office/officeart/2005/8/layout/radial2"/>
    <dgm:cxn modelId="{825004E6-3E4B-4056-B6D4-AC34802EC821}" type="presParOf" srcId="{A22E9198-6641-4791-A231-0912910E6143}" destId="{C6CC805B-3F29-42C9-8EF3-18635D5F4857}" srcOrd="0" destOrd="0" presId="urn:microsoft.com/office/officeart/2005/8/layout/radial2"/>
    <dgm:cxn modelId="{ACA7FA9B-71E3-4701-8056-9FCFF4BEBA32}" type="presParOf" srcId="{A22E9198-6641-4791-A231-0912910E6143}" destId="{C839DE90-7447-409B-BD2E-343D3AED027F}" srcOrd="1" destOrd="0" presId="urn:microsoft.com/office/officeart/2005/8/layout/radial2"/>
    <dgm:cxn modelId="{3E451B54-8C9C-4CA2-8098-C4D8BAFC444D}" type="presParOf" srcId="{D51DF443-449B-4788-9951-CA6C0F4E1D90}" destId="{A74691FB-5EC2-41A5-A9EE-988630C2AC35}" srcOrd="1" destOrd="0" presId="urn:microsoft.com/office/officeart/2005/8/layout/radial2"/>
    <dgm:cxn modelId="{BAE87F7D-1711-4216-8D3C-FA14CAE53B4A}" type="presParOf" srcId="{D51DF443-449B-4788-9951-CA6C0F4E1D90}" destId="{782B53A0-1A98-425A-8C3C-856288E3539F}" srcOrd="2" destOrd="0" presId="urn:microsoft.com/office/officeart/2005/8/layout/radial2"/>
    <dgm:cxn modelId="{70AC8392-4D69-451E-B38A-D86131C8375A}" type="presParOf" srcId="{782B53A0-1A98-425A-8C3C-856288E3539F}" destId="{F794DF26-8544-4FF5-9071-76E44164C4C2}" srcOrd="0" destOrd="0" presId="urn:microsoft.com/office/officeart/2005/8/layout/radial2"/>
    <dgm:cxn modelId="{68C77F91-597C-418C-BCD5-4783B1DA8AFD}" type="presParOf" srcId="{782B53A0-1A98-425A-8C3C-856288E3539F}" destId="{22DD799D-7B38-4D09-B1F3-E688C7297ABC}" srcOrd="1" destOrd="0" presId="urn:microsoft.com/office/officeart/2005/8/layout/radial2"/>
    <dgm:cxn modelId="{68BF671B-BC9B-4AEB-981B-414EB385D1B6}" type="presParOf" srcId="{D51DF443-449B-4788-9951-CA6C0F4E1D90}" destId="{9137269F-7920-401D-9838-FF66A1249CC7}" srcOrd="3" destOrd="0" presId="urn:microsoft.com/office/officeart/2005/8/layout/radial2"/>
    <dgm:cxn modelId="{ADA81C7B-9201-4BC3-AB2B-10E1F4CE27CE}" type="presParOf" srcId="{D51DF443-449B-4788-9951-CA6C0F4E1D90}" destId="{40AD05E9-EDB6-4887-8EC8-51419062B651}" srcOrd="4" destOrd="0" presId="urn:microsoft.com/office/officeart/2005/8/layout/radial2"/>
    <dgm:cxn modelId="{7F0F30FA-3E88-4181-8559-166E03FB6BAF}" type="presParOf" srcId="{40AD05E9-EDB6-4887-8EC8-51419062B651}" destId="{850E4BCD-34B1-4A46-B60F-C5C8B394ECBB}" srcOrd="0" destOrd="0" presId="urn:microsoft.com/office/officeart/2005/8/layout/radial2"/>
    <dgm:cxn modelId="{CA16A29F-D47D-4A8F-A2A4-3E01F358A6F6}" type="presParOf" srcId="{40AD05E9-EDB6-4887-8EC8-51419062B651}" destId="{CE3DD97F-E888-4B19-B439-E2C7E41AB771}" srcOrd="1" destOrd="0" presId="urn:microsoft.com/office/officeart/2005/8/layout/radial2"/>
    <dgm:cxn modelId="{ED7FC4CA-243C-4D43-BE8E-481213B17AF8}" type="presParOf" srcId="{D51DF443-449B-4788-9951-CA6C0F4E1D90}" destId="{541A6009-A6CD-4650-BD60-E1DD0389602F}" srcOrd="5" destOrd="0" presId="urn:microsoft.com/office/officeart/2005/8/layout/radial2"/>
    <dgm:cxn modelId="{21AFA88A-1FE1-4E6B-AF56-83582C80FCC1}" type="presParOf" srcId="{D51DF443-449B-4788-9951-CA6C0F4E1D90}" destId="{F795F9D6-FA24-4828-8EDA-3F369DA7208C}" srcOrd="6" destOrd="0" presId="urn:microsoft.com/office/officeart/2005/8/layout/radial2"/>
    <dgm:cxn modelId="{6CDD7A83-1059-4BB2-B606-F9F5EC4F0ADF}" type="presParOf" srcId="{F795F9D6-FA24-4828-8EDA-3F369DA7208C}" destId="{A120459B-3249-42B7-914B-DCEAD913CB85}" srcOrd="0" destOrd="0" presId="urn:microsoft.com/office/officeart/2005/8/layout/radial2"/>
    <dgm:cxn modelId="{D6907ADE-8467-4CB0-ABCC-E48C9DB3A720}" type="presParOf" srcId="{F795F9D6-FA24-4828-8EDA-3F369DA7208C}" destId="{758B83F5-7981-40D2-A271-ED4F4F805F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EEF1-50E1-478C-973F-15515BB75ACA}">
      <dsp:nvSpPr>
        <dsp:cNvPr id="0" name=""/>
        <dsp:cNvSpPr/>
      </dsp:nvSpPr>
      <dsp:spPr>
        <a:xfrm>
          <a:off x="1854" y="0"/>
          <a:ext cx="1944149" cy="40690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雙手肥皂清潔，搓洗</a:t>
          </a:r>
          <a:r>
            <a:rPr lang="en-US" sz="2500" kern="1200" smtClean="0"/>
            <a:t>40~60</a:t>
          </a:r>
          <a:r>
            <a:rPr lang="zh-TW" sz="2500" kern="1200" smtClean="0"/>
            <a:t>秒</a:t>
          </a:r>
          <a:endParaRPr lang="zh-TW" sz="2500" kern="1200"/>
        </a:p>
      </dsp:txBody>
      <dsp:txXfrm>
        <a:off x="1854" y="1627632"/>
        <a:ext cx="1944149" cy="1627632"/>
      </dsp:txXfrm>
    </dsp:sp>
    <dsp:sp modelId="{9CA38BE6-3027-4C32-B014-730ABCE377BF}">
      <dsp:nvSpPr>
        <dsp:cNvPr id="0" name=""/>
        <dsp:cNvSpPr/>
      </dsp:nvSpPr>
      <dsp:spPr>
        <a:xfrm>
          <a:off x="296427" y="244144"/>
          <a:ext cx="1355003" cy="135500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BCE72-6A20-45F9-AE4F-EB2AA18B8E02}">
      <dsp:nvSpPr>
        <dsp:cNvPr id="0" name=""/>
        <dsp:cNvSpPr/>
      </dsp:nvSpPr>
      <dsp:spPr>
        <a:xfrm>
          <a:off x="2004328" y="0"/>
          <a:ext cx="1944149" cy="4069080"/>
        </a:xfrm>
        <a:prstGeom prst="roundRect">
          <a:avLst>
            <a:gd name="adj" fmla="val 10000"/>
          </a:avLst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dirty="0" smtClean="0"/>
            <a:t>口罩要遮住口鼻、蓋住下巴  </a:t>
          </a:r>
          <a:endParaRPr lang="zh-TW" sz="2500" kern="1200" dirty="0"/>
        </a:p>
      </dsp:txBody>
      <dsp:txXfrm>
        <a:off x="2004328" y="1627632"/>
        <a:ext cx="1944149" cy="1627632"/>
      </dsp:txXfrm>
    </dsp:sp>
    <dsp:sp modelId="{757BDF3E-CF0C-4A69-9BC8-14768F386FC8}">
      <dsp:nvSpPr>
        <dsp:cNvPr id="0" name=""/>
        <dsp:cNvSpPr/>
      </dsp:nvSpPr>
      <dsp:spPr>
        <a:xfrm>
          <a:off x="2298901" y="244144"/>
          <a:ext cx="1355003" cy="1355003"/>
        </a:xfrm>
        <a:prstGeom prst="ellipse">
          <a:avLst/>
        </a:prstGeom>
        <a:solidFill>
          <a:schemeClr val="accent5">
            <a:tint val="50000"/>
            <a:hueOff val="1035985"/>
            <a:satOff val="4805"/>
            <a:lumOff val="7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CA776-B8D6-4235-BEA0-1C5DE87F854A}">
      <dsp:nvSpPr>
        <dsp:cNvPr id="0" name=""/>
        <dsp:cNvSpPr/>
      </dsp:nvSpPr>
      <dsp:spPr>
        <a:xfrm>
          <a:off x="4006802" y="0"/>
          <a:ext cx="1944149" cy="4069080"/>
        </a:xfrm>
        <a:prstGeom prst="roundRect">
          <a:avLst>
            <a:gd name="adj" fmla="val 10000"/>
          </a:avLst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噴</a:t>
          </a:r>
          <a:r>
            <a:rPr lang="en-US" sz="2500" kern="1200" smtClean="0"/>
            <a:t>75%</a:t>
          </a:r>
          <a:r>
            <a:rPr lang="zh-TW" sz="2500" kern="1200" smtClean="0"/>
            <a:t>酒精搓洗雙手</a:t>
          </a:r>
          <a:r>
            <a:rPr lang="en-US" sz="2500" kern="1200" smtClean="0"/>
            <a:t>20-30</a:t>
          </a:r>
          <a:r>
            <a:rPr lang="zh-TW" sz="2500" kern="1200" smtClean="0"/>
            <a:t>秒</a:t>
          </a:r>
          <a:endParaRPr lang="zh-TW" sz="2500" kern="1200"/>
        </a:p>
      </dsp:txBody>
      <dsp:txXfrm>
        <a:off x="4006802" y="1627632"/>
        <a:ext cx="1944149" cy="1627632"/>
      </dsp:txXfrm>
    </dsp:sp>
    <dsp:sp modelId="{C96721A6-B987-4B6E-9743-0E9BC5490E33}">
      <dsp:nvSpPr>
        <dsp:cNvPr id="0" name=""/>
        <dsp:cNvSpPr/>
      </dsp:nvSpPr>
      <dsp:spPr>
        <a:xfrm>
          <a:off x="4301375" y="244144"/>
          <a:ext cx="1355003" cy="1355003"/>
        </a:xfrm>
        <a:prstGeom prst="ellipse">
          <a:avLst/>
        </a:prstGeom>
        <a:solidFill>
          <a:schemeClr val="accent5">
            <a:tint val="50000"/>
            <a:hueOff val="2071970"/>
            <a:satOff val="9611"/>
            <a:lumOff val="15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FB105-DB61-4468-8D2C-3676F0986697}">
      <dsp:nvSpPr>
        <dsp:cNvPr id="0" name=""/>
        <dsp:cNvSpPr/>
      </dsp:nvSpPr>
      <dsp:spPr>
        <a:xfrm>
          <a:off x="6009275" y="0"/>
          <a:ext cx="1944149" cy="4069080"/>
        </a:xfrm>
        <a:prstGeom prst="roundRect">
          <a:avLst>
            <a:gd name="adj" fmla="val 10000"/>
          </a:avLst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有發燒、呼吸道症狀速就醫</a:t>
          </a:r>
          <a:endParaRPr lang="zh-TW" sz="2500" kern="1200"/>
        </a:p>
      </dsp:txBody>
      <dsp:txXfrm>
        <a:off x="6009275" y="1627632"/>
        <a:ext cx="1944149" cy="1627632"/>
      </dsp:txXfrm>
    </dsp:sp>
    <dsp:sp modelId="{D49246F9-E982-46E4-B8E1-924E62BE046E}">
      <dsp:nvSpPr>
        <dsp:cNvPr id="0" name=""/>
        <dsp:cNvSpPr/>
      </dsp:nvSpPr>
      <dsp:spPr>
        <a:xfrm>
          <a:off x="6303848" y="244144"/>
          <a:ext cx="1355003" cy="1355003"/>
        </a:xfrm>
        <a:prstGeom prst="ellipse">
          <a:avLst/>
        </a:prstGeom>
        <a:solidFill>
          <a:schemeClr val="accent5">
            <a:tint val="50000"/>
            <a:hueOff val="3107955"/>
            <a:satOff val="14416"/>
            <a:lumOff val="23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EC63B-C4AE-4D17-9C57-8E521DBC1D6D}">
      <dsp:nvSpPr>
        <dsp:cNvPr id="0" name=""/>
        <dsp:cNvSpPr/>
      </dsp:nvSpPr>
      <dsp:spPr>
        <a:xfrm>
          <a:off x="318211" y="3255264"/>
          <a:ext cx="7318857" cy="61036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0E940-7959-4E2E-8E44-AF85949B7A4E}">
      <dsp:nvSpPr>
        <dsp:cNvPr id="0" name=""/>
        <dsp:cNvSpPr/>
      </dsp:nvSpPr>
      <dsp:spPr>
        <a:xfrm>
          <a:off x="119809" y="835669"/>
          <a:ext cx="2839612" cy="323341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BD459-D2AA-4CC9-B048-5012EC57304A}">
      <dsp:nvSpPr>
        <dsp:cNvPr id="0" name=""/>
        <dsp:cNvSpPr/>
      </dsp:nvSpPr>
      <dsp:spPr>
        <a:xfrm>
          <a:off x="2664301" y="2804889"/>
          <a:ext cx="1214630" cy="1264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大約</a:t>
          </a:r>
          <a:r>
            <a:rPr lang="en-US" sz="2200" kern="1200" dirty="0" smtClean="0"/>
            <a:t>3</a:t>
          </a:r>
          <a:r>
            <a:rPr lang="zh-TW" sz="2200" kern="1200" dirty="0" smtClean="0"/>
            <a:t>個步伐</a:t>
          </a:r>
          <a:endParaRPr lang="zh-TW" sz="2200" kern="1200" dirty="0"/>
        </a:p>
      </dsp:txBody>
      <dsp:txXfrm>
        <a:off x="2699876" y="2840464"/>
        <a:ext cx="1143480" cy="1193040"/>
      </dsp:txXfrm>
    </dsp:sp>
    <dsp:sp modelId="{1AA2E44E-62F2-42D0-BAEE-3D5F95B0980F}">
      <dsp:nvSpPr>
        <dsp:cNvPr id="0" name=""/>
        <dsp:cNvSpPr/>
      </dsp:nvSpPr>
      <dsp:spPr>
        <a:xfrm>
          <a:off x="3158" y="473925"/>
          <a:ext cx="3180907" cy="4969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/>
            <a:t>室外至少</a:t>
          </a:r>
          <a:r>
            <a:rPr lang="en-US" sz="2000" kern="1200" dirty="0" smtClean="0"/>
            <a:t>1</a:t>
          </a:r>
          <a:r>
            <a:rPr lang="zh-TW" sz="2000" kern="1200" dirty="0" smtClean="0"/>
            <a:t>公尺</a:t>
          </a:r>
          <a:endParaRPr lang="zh-TW" sz="2000" kern="1200" dirty="0"/>
        </a:p>
      </dsp:txBody>
      <dsp:txXfrm>
        <a:off x="3158" y="473925"/>
        <a:ext cx="3180907" cy="496924"/>
      </dsp:txXfrm>
    </dsp:sp>
    <dsp:sp modelId="{FDF88921-4EB2-405A-9B34-8E5AAF51AC9F}">
      <dsp:nvSpPr>
        <dsp:cNvPr id="0" name=""/>
        <dsp:cNvSpPr/>
      </dsp:nvSpPr>
      <dsp:spPr>
        <a:xfrm>
          <a:off x="4306922" y="491398"/>
          <a:ext cx="2605848" cy="352213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CCADD-5005-4D58-9990-CF15E49D4148}">
      <dsp:nvSpPr>
        <dsp:cNvPr id="0" name=""/>
        <dsp:cNvSpPr/>
      </dsp:nvSpPr>
      <dsp:spPr>
        <a:xfrm>
          <a:off x="6740649" y="2804889"/>
          <a:ext cx="1214630" cy="12641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327545"/>
              <a:satOff val="7755"/>
              <a:lumOff val="8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200" kern="1200" dirty="0" smtClean="0"/>
            <a:t>大約手臂的兩倍長</a:t>
          </a:r>
          <a:endParaRPr lang="zh-TW" sz="2200" kern="1200" dirty="0"/>
        </a:p>
      </dsp:txBody>
      <dsp:txXfrm>
        <a:off x="6776224" y="2840464"/>
        <a:ext cx="1143480" cy="1193040"/>
      </dsp:txXfrm>
    </dsp:sp>
    <dsp:sp modelId="{2367EC22-8D8A-4416-9612-A0F9AA09395A}">
      <dsp:nvSpPr>
        <dsp:cNvPr id="0" name=""/>
        <dsp:cNvSpPr/>
      </dsp:nvSpPr>
      <dsp:spPr>
        <a:xfrm>
          <a:off x="4256755" y="464321"/>
          <a:ext cx="3082161" cy="516134"/>
        </a:xfrm>
        <a:prstGeom prst="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900" kern="1200" smtClean="0"/>
            <a:t>室內至少</a:t>
          </a:r>
          <a:r>
            <a:rPr lang="en-US" sz="1900" kern="1200" smtClean="0"/>
            <a:t>1.5</a:t>
          </a:r>
          <a:r>
            <a:rPr lang="zh-TW" sz="1900" kern="1200" smtClean="0"/>
            <a:t>公尺</a:t>
          </a:r>
          <a:endParaRPr lang="zh-TW" sz="1900" kern="1200"/>
        </a:p>
      </dsp:txBody>
      <dsp:txXfrm>
        <a:off x="4256755" y="464321"/>
        <a:ext cx="3082161" cy="516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A6009-A6CD-4650-BD60-E1DD0389602F}">
      <dsp:nvSpPr>
        <dsp:cNvPr id="0" name=""/>
        <dsp:cNvSpPr/>
      </dsp:nvSpPr>
      <dsp:spPr>
        <a:xfrm rot="2496001">
          <a:off x="3246293" y="3289683"/>
          <a:ext cx="822703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822703" y="225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7269F-7920-401D-9838-FF66A1249CC7}">
      <dsp:nvSpPr>
        <dsp:cNvPr id="0" name=""/>
        <dsp:cNvSpPr/>
      </dsp:nvSpPr>
      <dsp:spPr>
        <a:xfrm>
          <a:off x="3350037" y="2317439"/>
          <a:ext cx="902114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902114" y="225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691FB-5EC2-41A5-A9EE-988630C2AC35}">
      <dsp:nvSpPr>
        <dsp:cNvPr id="0" name=""/>
        <dsp:cNvSpPr/>
      </dsp:nvSpPr>
      <dsp:spPr>
        <a:xfrm rot="19248210">
          <a:off x="3243872" y="1377112"/>
          <a:ext cx="943612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943612" y="2258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9DE90-7447-409B-BD2E-343D3AED027F}">
      <dsp:nvSpPr>
        <dsp:cNvPr id="0" name=""/>
        <dsp:cNvSpPr/>
      </dsp:nvSpPr>
      <dsp:spPr>
        <a:xfrm>
          <a:off x="1437642" y="1215088"/>
          <a:ext cx="2249876" cy="22498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4DF26-8544-4FF5-9071-76E44164C4C2}">
      <dsp:nvSpPr>
        <dsp:cNvPr id="0" name=""/>
        <dsp:cNvSpPr/>
      </dsp:nvSpPr>
      <dsp:spPr>
        <a:xfrm>
          <a:off x="3929442" y="0"/>
          <a:ext cx="1349925" cy="1349925"/>
        </a:xfrm>
        <a:prstGeom prst="ellipse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衛</a:t>
          </a:r>
          <a:r>
            <a:rPr lang="zh-TW" altLang="en-US" sz="2800" kern="1200" dirty="0" smtClean="0">
              <a:hlinkClick xmlns:r="http://schemas.openxmlformats.org/officeDocument/2006/relationships" r:id="rId2"/>
            </a:rPr>
            <a:t>福</a:t>
          </a:r>
          <a:r>
            <a:rPr lang="zh-TW" altLang="en-US" sz="2800" kern="1200" dirty="0" smtClean="0"/>
            <a:t>部疾管署</a:t>
          </a:r>
          <a:endParaRPr lang="zh-TW" altLang="en-US" sz="2800" kern="1200" dirty="0"/>
        </a:p>
      </dsp:txBody>
      <dsp:txXfrm>
        <a:off x="4127134" y="197692"/>
        <a:ext cx="954541" cy="954541"/>
      </dsp:txXfrm>
    </dsp:sp>
    <dsp:sp modelId="{22DD799D-7B38-4D09-B1F3-E688C7297ABC}">
      <dsp:nvSpPr>
        <dsp:cNvPr id="0" name=""/>
        <dsp:cNvSpPr/>
      </dsp:nvSpPr>
      <dsp:spPr>
        <a:xfrm>
          <a:off x="5414361" y="0"/>
          <a:ext cx="2024888" cy="1349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掌握最新疫情</a:t>
          </a:r>
          <a:endParaRPr lang="zh-TW" alt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了解防疫議題</a:t>
          </a:r>
          <a:endParaRPr lang="zh-TW" altLang="en-US" sz="2000" kern="1200" dirty="0"/>
        </a:p>
      </dsp:txBody>
      <dsp:txXfrm>
        <a:off x="5414361" y="0"/>
        <a:ext cx="2024888" cy="1349925"/>
      </dsp:txXfrm>
    </dsp:sp>
    <dsp:sp modelId="{850E4BCD-34B1-4A46-B60F-C5C8B394ECBB}">
      <dsp:nvSpPr>
        <dsp:cNvPr id="0" name=""/>
        <dsp:cNvSpPr/>
      </dsp:nvSpPr>
      <dsp:spPr>
        <a:xfrm>
          <a:off x="4252151" y="1710278"/>
          <a:ext cx="1259497" cy="1259497"/>
        </a:xfrm>
        <a:prstGeom prst="ellipse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00" kern="1200" dirty="0" smtClean="0"/>
            <a:t>防疫小測驗</a:t>
          </a:r>
          <a:r>
            <a:rPr lang="en-US" altLang="zh-TW" sz="500" kern="1200" dirty="0" smtClean="0">
              <a:hlinkClick xmlns:r="http://schemas.openxmlformats.org/officeDocument/2006/relationships" r:id="rId2"/>
            </a:rPr>
            <a:t>https://www.cdc.gov.tw/</a:t>
          </a:r>
          <a:endParaRPr lang="zh-TW" sz="500" kern="1200" dirty="0"/>
        </a:p>
      </dsp:txBody>
      <dsp:txXfrm>
        <a:off x="4436600" y="1894727"/>
        <a:ext cx="890599" cy="890599"/>
      </dsp:txXfrm>
    </dsp:sp>
    <dsp:sp modelId="{CE3DD97F-E888-4B19-B439-E2C7E41AB771}">
      <dsp:nvSpPr>
        <dsp:cNvPr id="0" name=""/>
        <dsp:cNvSpPr/>
      </dsp:nvSpPr>
      <dsp:spPr>
        <a:xfrm>
          <a:off x="5637599" y="1710278"/>
          <a:ext cx="1889246" cy="1259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200" kern="1200" smtClean="0"/>
            <a:t>你的防疫觀念正確嗎？</a:t>
          </a:r>
          <a:endParaRPr lang="zh-TW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200" kern="1200" dirty="0" smtClean="0"/>
            <a:t>擊敗新冠病毒，健康久久！</a:t>
          </a:r>
          <a:endParaRPr lang="zh-TW" sz="1200" kern="1200" dirty="0"/>
        </a:p>
      </dsp:txBody>
      <dsp:txXfrm>
        <a:off x="5637599" y="1710278"/>
        <a:ext cx="1889246" cy="1259497"/>
      </dsp:txXfrm>
    </dsp:sp>
    <dsp:sp modelId="{A120459B-3249-42B7-914B-DCEAD913CB85}">
      <dsp:nvSpPr>
        <dsp:cNvPr id="0" name=""/>
        <dsp:cNvSpPr/>
      </dsp:nvSpPr>
      <dsp:spPr>
        <a:xfrm>
          <a:off x="3806429" y="3373737"/>
          <a:ext cx="1259497" cy="1259497"/>
        </a:xfrm>
        <a:prstGeom prst="ellipse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" kern="1200" dirty="0" smtClean="0"/>
            <a:t>防疫影片</a:t>
          </a:r>
          <a:endParaRPr lang="zh-TW" altLang="en-US" sz="500" kern="1200" dirty="0"/>
        </a:p>
      </dsp:txBody>
      <dsp:txXfrm>
        <a:off x="3990878" y="3558186"/>
        <a:ext cx="890599" cy="890599"/>
      </dsp:txXfrm>
    </dsp:sp>
    <dsp:sp modelId="{758B83F5-7981-40D2-A271-ED4F4F805FB5}">
      <dsp:nvSpPr>
        <dsp:cNvPr id="0" name=""/>
        <dsp:cNvSpPr/>
      </dsp:nvSpPr>
      <dsp:spPr>
        <a:xfrm>
          <a:off x="5191876" y="3373737"/>
          <a:ext cx="1889246" cy="1259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觀賞防疫影片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smtClean="0"/>
            <a:t>照顧自己，愛護家人！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200" kern="1200" dirty="0"/>
        </a:p>
      </dsp:txBody>
      <dsp:txXfrm>
        <a:off x="5191876" y="3373737"/>
        <a:ext cx="1889246" cy="1259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86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56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849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192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55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243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917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836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01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89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103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47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82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682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39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641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0" r:id="rId18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205057"/>
            <a:ext cx="7315200" cy="182509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12199" y="2030153"/>
            <a:ext cx="7315200" cy="685800"/>
          </a:xfrm>
        </p:spPr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8288"/>
            <a:ext cx="5256584" cy="38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新型冠狀病毒 防疫須知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573119"/>
              </p:ext>
            </p:extLst>
          </p:nvPr>
        </p:nvGraphicFramePr>
        <p:xfrm>
          <a:off x="594360" y="2194560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1472187" cy="14721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5807"/>
            <a:ext cx="1472187" cy="147218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44" y="2355807"/>
            <a:ext cx="1472187" cy="14721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96" y="2399708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20688"/>
            <a:ext cx="6377940" cy="1293028"/>
          </a:xfrm>
        </p:spPr>
        <p:txBody>
          <a:bodyPr>
            <a:normAutofit/>
          </a:bodyPr>
          <a:lstStyle/>
          <a:p>
            <a:r>
              <a:rPr lang="zh-TW" altLang="en-US" sz="7200" dirty="0"/>
              <a:t>保持社交距離</a:t>
            </a: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364045"/>
              </p:ext>
            </p:extLst>
          </p:nvPr>
        </p:nvGraphicFramePr>
        <p:xfrm>
          <a:off x="899592" y="2060848"/>
          <a:ext cx="7955280" cy="406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772648"/>
              </p:ext>
            </p:extLst>
          </p:nvPr>
        </p:nvGraphicFramePr>
        <p:xfrm>
          <a:off x="179512" y="1628800"/>
          <a:ext cx="8964488" cy="46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1346</TotalTime>
  <Words>125</Words>
  <Application>Microsoft Office PowerPoint</Application>
  <PresentationFormat>如螢幕大小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文鼎甜妞體P</vt:lpstr>
      <vt:lpstr>新細明體</vt:lpstr>
      <vt:lpstr>Arial</vt:lpstr>
      <vt:lpstr>Century Gothic</vt:lpstr>
      <vt:lpstr>飛機雲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55</cp:revision>
  <dcterms:created xsi:type="dcterms:W3CDTF">2014-02-08T16:25:00Z</dcterms:created>
  <dcterms:modified xsi:type="dcterms:W3CDTF">2021-12-02T06:06:29Z</dcterms:modified>
</cp:coreProperties>
</file>