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6"/>
  </p:handout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285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image" Target="../media/image5.png"/><Relationship Id="rId4" Type="http://schemas.openxmlformats.org/officeDocument/2006/relationships/image" Target="../media/image8.jpe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image" Target="../media/image5.png"/><Relationship Id="rId4" Type="http://schemas.openxmlformats.org/officeDocument/2006/relationships/image" Target="../media/image8.jpe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1E880AE-A16A-4BA5-92F5-418793FA43AA}" type="doc">
      <dgm:prSet loTypeId="urn:microsoft.com/office/officeart/2005/8/layout/hList7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C427329A-7CC6-44CF-823C-ED8DDF0E3BB1}">
      <dgm:prSet/>
      <dgm:spPr/>
      <dgm:t>
        <a:bodyPr/>
        <a:lstStyle/>
        <a:p>
          <a:pPr rtl="0"/>
          <a:r>
            <a:rPr lang="zh-TW" b="1" dirty="0" smtClean="0"/>
            <a:t>雙手肥皂清潔，搓洗</a:t>
          </a:r>
          <a:r>
            <a:rPr lang="en-US" b="1" dirty="0" smtClean="0"/>
            <a:t>40~60</a:t>
          </a:r>
          <a:r>
            <a:rPr lang="zh-TW" b="1" dirty="0" smtClean="0"/>
            <a:t>秒</a:t>
          </a:r>
          <a:endParaRPr lang="zh-TW" dirty="0"/>
        </a:p>
      </dgm:t>
    </dgm:pt>
    <dgm:pt modelId="{3F2303E9-0D4E-4CC5-895D-A8E679A87FA7}" type="parTrans" cxnId="{4071879E-9DAB-4789-8594-9EE3EE80283A}">
      <dgm:prSet/>
      <dgm:spPr/>
      <dgm:t>
        <a:bodyPr/>
        <a:lstStyle/>
        <a:p>
          <a:endParaRPr lang="zh-TW" altLang="en-US"/>
        </a:p>
      </dgm:t>
    </dgm:pt>
    <dgm:pt modelId="{C17E7C95-2345-443E-A4CE-B8D20BA75A10}" type="sibTrans" cxnId="{4071879E-9DAB-4789-8594-9EE3EE80283A}">
      <dgm:prSet/>
      <dgm:spPr/>
      <dgm:t>
        <a:bodyPr/>
        <a:lstStyle/>
        <a:p>
          <a:endParaRPr lang="zh-TW" altLang="en-US"/>
        </a:p>
      </dgm:t>
    </dgm:pt>
    <dgm:pt modelId="{F12330B1-E947-4CEF-BD0E-25E672C3B727}">
      <dgm:prSet/>
      <dgm:spPr/>
      <dgm:t>
        <a:bodyPr/>
        <a:lstStyle/>
        <a:p>
          <a:pPr rtl="0"/>
          <a:r>
            <a:rPr lang="zh-TW" b="1" dirty="0" smtClean="0"/>
            <a:t>口罩要遮住口鼻、蓋住下巴  </a:t>
          </a:r>
          <a:endParaRPr lang="zh-TW" dirty="0"/>
        </a:p>
      </dgm:t>
    </dgm:pt>
    <dgm:pt modelId="{4410C0DB-866A-4074-BB1F-2DCF994C96FC}" type="parTrans" cxnId="{16A2132B-B705-480B-8207-6460FFFB1812}">
      <dgm:prSet/>
      <dgm:spPr/>
      <dgm:t>
        <a:bodyPr/>
        <a:lstStyle/>
        <a:p>
          <a:endParaRPr lang="zh-TW" altLang="en-US"/>
        </a:p>
      </dgm:t>
    </dgm:pt>
    <dgm:pt modelId="{6D64E7F1-5531-4541-8F77-4DBF9EBA8BBF}" type="sibTrans" cxnId="{16A2132B-B705-480B-8207-6460FFFB1812}">
      <dgm:prSet/>
      <dgm:spPr/>
      <dgm:t>
        <a:bodyPr/>
        <a:lstStyle/>
        <a:p>
          <a:endParaRPr lang="zh-TW" altLang="en-US"/>
        </a:p>
      </dgm:t>
    </dgm:pt>
    <dgm:pt modelId="{4808D156-478D-457E-8629-15C45C512FC1}">
      <dgm:prSet/>
      <dgm:spPr/>
      <dgm:t>
        <a:bodyPr/>
        <a:lstStyle/>
        <a:p>
          <a:pPr rtl="0"/>
          <a:r>
            <a:rPr lang="zh-TW" b="1" smtClean="0"/>
            <a:t>噴</a:t>
          </a:r>
          <a:r>
            <a:rPr lang="en-US" b="1" smtClean="0"/>
            <a:t>75%</a:t>
          </a:r>
          <a:r>
            <a:rPr lang="zh-TW" b="1" smtClean="0"/>
            <a:t>酒精搓洗雙手</a:t>
          </a:r>
          <a:r>
            <a:rPr lang="en-US" b="1" smtClean="0"/>
            <a:t>20-30</a:t>
          </a:r>
          <a:r>
            <a:rPr lang="zh-TW" b="1" smtClean="0"/>
            <a:t>秒</a:t>
          </a:r>
          <a:endParaRPr lang="zh-TW"/>
        </a:p>
      </dgm:t>
    </dgm:pt>
    <dgm:pt modelId="{9CCCE631-CBC2-4FB4-ACE9-39572B4BD638}" type="parTrans" cxnId="{3F73484A-EA53-4358-A402-F38F958D6DE5}">
      <dgm:prSet/>
      <dgm:spPr/>
      <dgm:t>
        <a:bodyPr/>
        <a:lstStyle/>
        <a:p>
          <a:endParaRPr lang="zh-TW" altLang="en-US"/>
        </a:p>
      </dgm:t>
    </dgm:pt>
    <dgm:pt modelId="{103689B6-8D1A-406C-8B43-64187CF67DD1}" type="sibTrans" cxnId="{3F73484A-EA53-4358-A402-F38F958D6DE5}">
      <dgm:prSet/>
      <dgm:spPr/>
      <dgm:t>
        <a:bodyPr/>
        <a:lstStyle/>
        <a:p>
          <a:endParaRPr lang="zh-TW" altLang="en-US"/>
        </a:p>
      </dgm:t>
    </dgm:pt>
    <dgm:pt modelId="{DDA7E5E4-AD2C-45CA-AC7E-BD2EE1FE2A56}">
      <dgm:prSet/>
      <dgm:spPr/>
      <dgm:t>
        <a:bodyPr/>
        <a:lstStyle/>
        <a:p>
          <a:pPr rtl="0"/>
          <a:r>
            <a:rPr lang="zh-TW" b="1" smtClean="0"/>
            <a:t>有發燒、呼吸道症狀速就醫</a:t>
          </a:r>
          <a:endParaRPr lang="zh-TW"/>
        </a:p>
      </dgm:t>
    </dgm:pt>
    <dgm:pt modelId="{83B314D9-08F5-455B-9E39-C35BAD5D5F64}" type="parTrans" cxnId="{F9C7FBDB-A8F2-4CF3-9AEE-DF45A5BA84DF}">
      <dgm:prSet/>
      <dgm:spPr/>
      <dgm:t>
        <a:bodyPr/>
        <a:lstStyle/>
        <a:p>
          <a:endParaRPr lang="zh-TW" altLang="en-US"/>
        </a:p>
      </dgm:t>
    </dgm:pt>
    <dgm:pt modelId="{ADB18553-E3AF-4AFC-BB28-E273E5A0B92B}" type="sibTrans" cxnId="{F9C7FBDB-A8F2-4CF3-9AEE-DF45A5BA84DF}">
      <dgm:prSet/>
      <dgm:spPr/>
      <dgm:t>
        <a:bodyPr/>
        <a:lstStyle/>
        <a:p>
          <a:endParaRPr lang="zh-TW" altLang="en-US"/>
        </a:p>
      </dgm:t>
    </dgm:pt>
    <dgm:pt modelId="{A85E35D0-896B-49E6-A1D5-0B4A89229D84}" type="pres">
      <dgm:prSet presAssocID="{B1E880AE-A16A-4BA5-92F5-418793FA43AA}" presName="Name0" presStyleCnt="0">
        <dgm:presLayoutVars>
          <dgm:dir/>
          <dgm:resizeHandles val="exact"/>
        </dgm:presLayoutVars>
      </dgm:prSet>
      <dgm:spPr/>
    </dgm:pt>
    <dgm:pt modelId="{8D74C8D9-5A56-4204-973F-E670474DC9EF}" type="pres">
      <dgm:prSet presAssocID="{B1E880AE-A16A-4BA5-92F5-418793FA43AA}" presName="fgShape" presStyleLbl="fgShp" presStyleIdx="0" presStyleCnt="1"/>
      <dgm:spPr/>
    </dgm:pt>
    <dgm:pt modelId="{834DFF13-9994-4F9F-8BF3-BAC33C41BD4F}" type="pres">
      <dgm:prSet presAssocID="{B1E880AE-A16A-4BA5-92F5-418793FA43AA}" presName="linComp" presStyleCnt="0"/>
      <dgm:spPr/>
    </dgm:pt>
    <dgm:pt modelId="{4731142B-8711-459B-B160-80863AB8B828}" type="pres">
      <dgm:prSet presAssocID="{C427329A-7CC6-44CF-823C-ED8DDF0E3BB1}" presName="compNode" presStyleCnt="0"/>
      <dgm:spPr/>
    </dgm:pt>
    <dgm:pt modelId="{E1446A90-8E40-4864-A78D-1E0C4D16B536}" type="pres">
      <dgm:prSet presAssocID="{C427329A-7CC6-44CF-823C-ED8DDF0E3BB1}" presName="bkgdShape" presStyleLbl="node1" presStyleIdx="0" presStyleCnt="4"/>
      <dgm:spPr/>
    </dgm:pt>
    <dgm:pt modelId="{2DEF50F1-2526-41EF-BC6E-615D8F944148}" type="pres">
      <dgm:prSet presAssocID="{C427329A-7CC6-44CF-823C-ED8DDF0E3BB1}" presName="nodeTx" presStyleLbl="node1" presStyleIdx="0" presStyleCnt="4">
        <dgm:presLayoutVars>
          <dgm:bulletEnabled val="1"/>
        </dgm:presLayoutVars>
      </dgm:prSet>
      <dgm:spPr/>
    </dgm:pt>
    <dgm:pt modelId="{8FEF8933-BABE-4A28-A98B-FA14AECA2272}" type="pres">
      <dgm:prSet presAssocID="{C427329A-7CC6-44CF-823C-ED8DDF0E3BB1}" presName="invisiNode" presStyleLbl="node1" presStyleIdx="0" presStyleCnt="4"/>
      <dgm:spPr/>
    </dgm:pt>
    <dgm:pt modelId="{7BB18658-93A8-46E8-BDBB-67402BA16C48}" type="pres">
      <dgm:prSet presAssocID="{C427329A-7CC6-44CF-823C-ED8DDF0E3BB1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E4082A00-F43E-4125-B231-9A9CC08AA7B2}" type="pres">
      <dgm:prSet presAssocID="{C17E7C95-2345-443E-A4CE-B8D20BA75A10}" presName="sibTrans" presStyleLbl="sibTrans2D1" presStyleIdx="0" presStyleCnt="0"/>
      <dgm:spPr/>
    </dgm:pt>
    <dgm:pt modelId="{E7C59476-237B-42EC-A21D-C1D218EE966F}" type="pres">
      <dgm:prSet presAssocID="{F12330B1-E947-4CEF-BD0E-25E672C3B727}" presName="compNode" presStyleCnt="0"/>
      <dgm:spPr/>
    </dgm:pt>
    <dgm:pt modelId="{F6274CAB-036B-4DEB-8630-A1A26F6FDC75}" type="pres">
      <dgm:prSet presAssocID="{F12330B1-E947-4CEF-BD0E-25E672C3B727}" presName="bkgdShape" presStyleLbl="node1" presStyleIdx="1" presStyleCnt="4"/>
      <dgm:spPr/>
    </dgm:pt>
    <dgm:pt modelId="{3266AF6D-5A06-4319-8B84-7141091E3DBE}" type="pres">
      <dgm:prSet presAssocID="{F12330B1-E947-4CEF-BD0E-25E672C3B727}" presName="nodeTx" presStyleLbl="node1" presStyleIdx="1" presStyleCnt="4">
        <dgm:presLayoutVars>
          <dgm:bulletEnabled val="1"/>
        </dgm:presLayoutVars>
      </dgm:prSet>
      <dgm:spPr/>
    </dgm:pt>
    <dgm:pt modelId="{01EF85FC-AAA5-4909-AA41-0CC69F5239F9}" type="pres">
      <dgm:prSet presAssocID="{F12330B1-E947-4CEF-BD0E-25E672C3B727}" presName="invisiNode" presStyleLbl="node1" presStyleIdx="1" presStyleCnt="4"/>
      <dgm:spPr/>
    </dgm:pt>
    <dgm:pt modelId="{E44CF526-4162-4D9D-AF2C-28EE10E009D0}" type="pres">
      <dgm:prSet presAssocID="{F12330B1-E947-4CEF-BD0E-25E672C3B727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14C86620-E7FF-4AD2-8859-089BD7AEDB46}" type="pres">
      <dgm:prSet presAssocID="{6D64E7F1-5531-4541-8F77-4DBF9EBA8BBF}" presName="sibTrans" presStyleLbl="sibTrans2D1" presStyleIdx="0" presStyleCnt="0"/>
      <dgm:spPr/>
    </dgm:pt>
    <dgm:pt modelId="{AAB51887-28CE-4097-AAA9-C63727CE0B07}" type="pres">
      <dgm:prSet presAssocID="{4808D156-478D-457E-8629-15C45C512FC1}" presName="compNode" presStyleCnt="0"/>
      <dgm:spPr/>
    </dgm:pt>
    <dgm:pt modelId="{C34066D0-C307-4928-BEAD-4EBB7CE97BAE}" type="pres">
      <dgm:prSet presAssocID="{4808D156-478D-457E-8629-15C45C512FC1}" presName="bkgdShape" presStyleLbl="node1" presStyleIdx="2" presStyleCnt="4"/>
      <dgm:spPr/>
    </dgm:pt>
    <dgm:pt modelId="{6EDEB49F-F01A-4B02-81CB-71FC62CF72C1}" type="pres">
      <dgm:prSet presAssocID="{4808D156-478D-457E-8629-15C45C512FC1}" presName="nodeTx" presStyleLbl="node1" presStyleIdx="2" presStyleCnt="4">
        <dgm:presLayoutVars>
          <dgm:bulletEnabled val="1"/>
        </dgm:presLayoutVars>
      </dgm:prSet>
      <dgm:spPr/>
    </dgm:pt>
    <dgm:pt modelId="{947D3C78-6649-4160-88C9-BF87055578F8}" type="pres">
      <dgm:prSet presAssocID="{4808D156-478D-457E-8629-15C45C512FC1}" presName="invisiNode" presStyleLbl="node1" presStyleIdx="2" presStyleCnt="4"/>
      <dgm:spPr/>
    </dgm:pt>
    <dgm:pt modelId="{27083219-C2AD-4C0A-A639-9E10EFA26BF4}" type="pres">
      <dgm:prSet presAssocID="{4808D156-478D-457E-8629-15C45C512FC1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B9A9200C-9318-436D-82F7-F0CDA313F498}" type="pres">
      <dgm:prSet presAssocID="{103689B6-8D1A-406C-8B43-64187CF67DD1}" presName="sibTrans" presStyleLbl="sibTrans2D1" presStyleIdx="0" presStyleCnt="0"/>
      <dgm:spPr/>
    </dgm:pt>
    <dgm:pt modelId="{6313B4AB-29CD-43E7-8BD1-479E328EDCB0}" type="pres">
      <dgm:prSet presAssocID="{DDA7E5E4-AD2C-45CA-AC7E-BD2EE1FE2A56}" presName="compNode" presStyleCnt="0"/>
      <dgm:spPr/>
    </dgm:pt>
    <dgm:pt modelId="{9EC42BDD-0328-44DE-A1D0-CB5BAC1B4ACD}" type="pres">
      <dgm:prSet presAssocID="{DDA7E5E4-AD2C-45CA-AC7E-BD2EE1FE2A56}" presName="bkgdShape" presStyleLbl="node1" presStyleIdx="3" presStyleCnt="4"/>
      <dgm:spPr/>
    </dgm:pt>
    <dgm:pt modelId="{CE0F5DB5-C5A4-4440-8521-0AEAA5196B4E}" type="pres">
      <dgm:prSet presAssocID="{DDA7E5E4-AD2C-45CA-AC7E-BD2EE1FE2A56}" presName="nodeTx" presStyleLbl="node1" presStyleIdx="3" presStyleCnt="4">
        <dgm:presLayoutVars>
          <dgm:bulletEnabled val="1"/>
        </dgm:presLayoutVars>
      </dgm:prSet>
      <dgm:spPr/>
    </dgm:pt>
    <dgm:pt modelId="{7D90B655-3B77-433B-BDCC-83EE5CEFC9BF}" type="pres">
      <dgm:prSet presAssocID="{DDA7E5E4-AD2C-45CA-AC7E-BD2EE1FE2A56}" presName="invisiNode" presStyleLbl="node1" presStyleIdx="3" presStyleCnt="4"/>
      <dgm:spPr/>
    </dgm:pt>
    <dgm:pt modelId="{4105AB68-08EF-4318-931B-46BD0FC2C09F}" type="pres">
      <dgm:prSet presAssocID="{DDA7E5E4-AD2C-45CA-AC7E-BD2EE1FE2A56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</dgm:ptLst>
  <dgm:cxnLst>
    <dgm:cxn modelId="{B75ED526-C484-4CF7-9D81-F274573C62AD}" type="presOf" srcId="{C427329A-7CC6-44CF-823C-ED8DDF0E3BB1}" destId="{2DEF50F1-2526-41EF-BC6E-615D8F944148}" srcOrd="1" destOrd="0" presId="urn:microsoft.com/office/officeart/2005/8/layout/hList7"/>
    <dgm:cxn modelId="{BDFF5129-E4E9-4FDF-A062-F87442DBC604}" type="presOf" srcId="{103689B6-8D1A-406C-8B43-64187CF67DD1}" destId="{B9A9200C-9318-436D-82F7-F0CDA313F498}" srcOrd="0" destOrd="0" presId="urn:microsoft.com/office/officeart/2005/8/layout/hList7"/>
    <dgm:cxn modelId="{6C06FDEB-43AF-4674-943C-85707ACFFA3F}" type="presOf" srcId="{6D64E7F1-5531-4541-8F77-4DBF9EBA8BBF}" destId="{14C86620-E7FF-4AD2-8859-089BD7AEDB46}" srcOrd="0" destOrd="0" presId="urn:microsoft.com/office/officeart/2005/8/layout/hList7"/>
    <dgm:cxn modelId="{86C4FD59-587B-4107-B74B-0330660B52A5}" type="presOf" srcId="{4808D156-478D-457E-8629-15C45C512FC1}" destId="{C34066D0-C307-4928-BEAD-4EBB7CE97BAE}" srcOrd="0" destOrd="0" presId="urn:microsoft.com/office/officeart/2005/8/layout/hList7"/>
    <dgm:cxn modelId="{484734FE-1B27-4045-93C4-694305AF88AB}" type="presOf" srcId="{C17E7C95-2345-443E-A4CE-B8D20BA75A10}" destId="{E4082A00-F43E-4125-B231-9A9CC08AA7B2}" srcOrd="0" destOrd="0" presId="urn:microsoft.com/office/officeart/2005/8/layout/hList7"/>
    <dgm:cxn modelId="{3F73484A-EA53-4358-A402-F38F958D6DE5}" srcId="{B1E880AE-A16A-4BA5-92F5-418793FA43AA}" destId="{4808D156-478D-457E-8629-15C45C512FC1}" srcOrd="2" destOrd="0" parTransId="{9CCCE631-CBC2-4FB4-ACE9-39572B4BD638}" sibTransId="{103689B6-8D1A-406C-8B43-64187CF67DD1}"/>
    <dgm:cxn modelId="{CF0D0B21-5A4E-4F36-81AB-7EB9F824310C}" type="presOf" srcId="{F12330B1-E947-4CEF-BD0E-25E672C3B727}" destId="{F6274CAB-036B-4DEB-8630-A1A26F6FDC75}" srcOrd="0" destOrd="0" presId="urn:microsoft.com/office/officeart/2005/8/layout/hList7"/>
    <dgm:cxn modelId="{4071879E-9DAB-4789-8594-9EE3EE80283A}" srcId="{B1E880AE-A16A-4BA5-92F5-418793FA43AA}" destId="{C427329A-7CC6-44CF-823C-ED8DDF0E3BB1}" srcOrd="0" destOrd="0" parTransId="{3F2303E9-0D4E-4CC5-895D-A8E679A87FA7}" sibTransId="{C17E7C95-2345-443E-A4CE-B8D20BA75A10}"/>
    <dgm:cxn modelId="{25BBFF9E-AA18-490B-BC97-488016A698E3}" type="presOf" srcId="{4808D156-478D-457E-8629-15C45C512FC1}" destId="{6EDEB49F-F01A-4B02-81CB-71FC62CF72C1}" srcOrd="1" destOrd="0" presId="urn:microsoft.com/office/officeart/2005/8/layout/hList7"/>
    <dgm:cxn modelId="{16A2132B-B705-480B-8207-6460FFFB1812}" srcId="{B1E880AE-A16A-4BA5-92F5-418793FA43AA}" destId="{F12330B1-E947-4CEF-BD0E-25E672C3B727}" srcOrd="1" destOrd="0" parTransId="{4410C0DB-866A-4074-BB1F-2DCF994C96FC}" sibTransId="{6D64E7F1-5531-4541-8F77-4DBF9EBA8BBF}"/>
    <dgm:cxn modelId="{513E649F-1788-41C7-9436-6007E6C06E93}" type="presOf" srcId="{DDA7E5E4-AD2C-45CA-AC7E-BD2EE1FE2A56}" destId="{9EC42BDD-0328-44DE-A1D0-CB5BAC1B4ACD}" srcOrd="0" destOrd="0" presId="urn:microsoft.com/office/officeart/2005/8/layout/hList7"/>
    <dgm:cxn modelId="{EB07E185-F8D6-4FF6-97DA-4AA225AB9371}" type="presOf" srcId="{B1E880AE-A16A-4BA5-92F5-418793FA43AA}" destId="{A85E35D0-896B-49E6-A1D5-0B4A89229D84}" srcOrd="0" destOrd="0" presId="urn:microsoft.com/office/officeart/2005/8/layout/hList7"/>
    <dgm:cxn modelId="{C53DCF42-9CDB-4E32-8F72-DC305060D60F}" type="presOf" srcId="{DDA7E5E4-AD2C-45CA-AC7E-BD2EE1FE2A56}" destId="{CE0F5DB5-C5A4-4440-8521-0AEAA5196B4E}" srcOrd="1" destOrd="0" presId="urn:microsoft.com/office/officeart/2005/8/layout/hList7"/>
    <dgm:cxn modelId="{F9C7FBDB-A8F2-4CF3-9AEE-DF45A5BA84DF}" srcId="{B1E880AE-A16A-4BA5-92F5-418793FA43AA}" destId="{DDA7E5E4-AD2C-45CA-AC7E-BD2EE1FE2A56}" srcOrd="3" destOrd="0" parTransId="{83B314D9-08F5-455B-9E39-C35BAD5D5F64}" sibTransId="{ADB18553-E3AF-4AFC-BB28-E273E5A0B92B}"/>
    <dgm:cxn modelId="{9DE96479-9688-40A6-A9E7-59BE41C60835}" type="presOf" srcId="{F12330B1-E947-4CEF-BD0E-25E672C3B727}" destId="{3266AF6D-5A06-4319-8B84-7141091E3DBE}" srcOrd="1" destOrd="0" presId="urn:microsoft.com/office/officeart/2005/8/layout/hList7"/>
    <dgm:cxn modelId="{F6F1BACE-AA05-4EC4-BA15-6CB0FEF3AF14}" type="presOf" srcId="{C427329A-7CC6-44CF-823C-ED8DDF0E3BB1}" destId="{E1446A90-8E40-4864-A78D-1E0C4D16B536}" srcOrd="0" destOrd="0" presId="urn:microsoft.com/office/officeart/2005/8/layout/hList7"/>
    <dgm:cxn modelId="{2B6FE0FC-EE0C-4483-B84F-56D44CF94BE3}" type="presParOf" srcId="{A85E35D0-896B-49E6-A1D5-0B4A89229D84}" destId="{8D74C8D9-5A56-4204-973F-E670474DC9EF}" srcOrd="0" destOrd="0" presId="urn:microsoft.com/office/officeart/2005/8/layout/hList7"/>
    <dgm:cxn modelId="{D5701A2A-82EB-49A3-8BC2-48C7BE3A6AF4}" type="presParOf" srcId="{A85E35D0-896B-49E6-A1D5-0B4A89229D84}" destId="{834DFF13-9994-4F9F-8BF3-BAC33C41BD4F}" srcOrd="1" destOrd="0" presId="urn:microsoft.com/office/officeart/2005/8/layout/hList7"/>
    <dgm:cxn modelId="{04C6DE6F-7D77-48D0-91E7-A36AA06672E9}" type="presParOf" srcId="{834DFF13-9994-4F9F-8BF3-BAC33C41BD4F}" destId="{4731142B-8711-459B-B160-80863AB8B828}" srcOrd="0" destOrd="0" presId="urn:microsoft.com/office/officeart/2005/8/layout/hList7"/>
    <dgm:cxn modelId="{8FDBCE91-EA39-4079-AA03-0BD59D311E51}" type="presParOf" srcId="{4731142B-8711-459B-B160-80863AB8B828}" destId="{E1446A90-8E40-4864-A78D-1E0C4D16B536}" srcOrd="0" destOrd="0" presId="urn:microsoft.com/office/officeart/2005/8/layout/hList7"/>
    <dgm:cxn modelId="{7DC491F7-885C-4C4B-B84F-A02A5BD9A26D}" type="presParOf" srcId="{4731142B-8711-459B-B160-80863AB8B828}" destId="{2DEF50F1-2526-41EF-BC6E-615D8F944148}" srcOrd="1" destOrd="0" presId="urn:microsoft.com/office/officeart/2005/8/layout/hList7"/>
    <dgm:cxn modelId="{B179B39A-5618-4CE7-B263-389B4B704A04}" type="presParOf" srcId="{4731142B-8711-459B-B160-80863AB8B828}" destId="{8FEF8933-BABE-4A28-A98B-FA14AECA2272}" srcOrd="2" destOrd="0" presId="urn:microsoft.com/office/officeart/2005/8/layout/hList7"/>
    <dgm:cxn modelId="{791612F0-21BE-4268-AA6E-669C45E4A144}" type="presParOf" srcId="{4731142B-8711-459B-B160-80863AB8B828}" destId="{7BB18658-93A8-46E8-BDBB-67402BA16C48}" srcOrd="3" destOrd="0" presId="urn:microsoft.com/office/officeart/2005/8/layout/hList7"/>
    <dgm:cxn modelId="{D4E1677B-6857-498A-895E-F6AD040612C0}" type="presParOf" srcId="{834DFF13-9994-4F9F-8BF3-BAC33C41BD4F}" destId="{E4082A00-F43E-4125-B231-9A9CC08AA7B2}" srcOrd="1" destOrd="0" presId="urn:microsoft.com/office/officeart/2005/8/layout/hList7"/>
    <dgm:cxn modelId="{5245D540-CED1-4F39-9102-283E999CB700}" type="presParOf" srcId="{834DFF13-9994-4F9F-8BF3-BAC33C41BD4F}" destId="{E7C59476-237B-42EC-A21D-C1D218EE966F}" srcOrd="2" destOrd="0" presId="urn:microsoft.com/office/officeart/2005/8/layout/hList7"/>
    <dgm:cxn modelId="{A1B62DB0-B4C7-4881-A5C8-D6F3525B0F5B}" type="presParOf" srcId="{E7C59476-237B-42EC-A21D-C1D218EE966F}" destId="{F6274CAB-036B-4DEB-8630-A1A26F6FDC75}" srcOrd="0" destOrd="0" presId="urn:microsoft.com/office/officeart/2005/8/layout/hList7"/>
    <dgm:cxn modelId="{B775615F-B930-4259-8AD8-2EAC29590F26}" type="presParOf" srcId="{E7C59476-237B-42EC-A21D-C1D218EE966F}" destId="{3266AF6D-5A06-4319-8B84-7141091E3DBE}" srcOrd="1" destOrd="0" presId="urn:microsoft.com/office/officeart/2005/8/layout/hList7"/>
    <dgm:cxn modelId="{A61F3817-9888-4415-A96B-8801BC196E4C}" type="presParOf" srcId="{E7C59476-237B-42EC-A21D-C1D218EE966F}" destId="{01EF85FC-AAA5-4909-AA41-0CC69F5239F9}" srcOrd="2" destOrd="0" presId="urn:microsoft.com/office/officeart/2005/8/layout/hList7"/>
    <dgm:cxn modelId="{A14B7292-536B-4FA9-95A6-BF46116B6940}" type="presParOf" srcId="{E7C59476-237B-42EC-A21D-C1D218EE966F}" destId="{E44CF526-4162-4D9D-AF2C-28EE10E009D0}" srcOrd="3" destOrd="0" presId="urn:microsoft.com/office/officeart/2005/8/layout/hList7"/>
    <dgm:cxn modelId="{458C6CE6-493C-4786-A300-A10FB3F4680B}" type="presParOf" srcId="{834DFF13-9994-4F9F-8BF3-BAC33C41BD4F}" destId="{14C86620-E7FF-4AD2-8859-089BD7AEDB46}" srcOrd="3" destOrd="0" presId="urn:microsoft.com/office/officeart/2005/8/layout/hList7"/>
    <dgm:cxn modelId="{5856155F-DF4C-47FB-B25A-148B32AC924E}" type="presParOf" srcId="{834DFF13-9994-4F9F-8BF3-BAC33C41BD4F}" destId="{AAB51887-28CE-4097-AAA9-C63727CE0B07}" srcOrd="4" destOrd="0" presId="urn:microsoft.com/office/officeart/2005/8/layout/hList7"/>
    <dgm:cxn modelId="{7CDFFC66-544C-44C5-9B07-D52F03C69F5B}" type="presParOf" srcId="{AAB51887-28CE-4097-AAA9-C63727CE0B07}" destId="{C34066D0-C307-4928-BEAD-4EBB7CE97BAE}" srcOrd="0" destOrd="0" presId="urn:microsoft.com/office/officeart/2005/8/layout/hList7"/>
    <dgm:cxn modelId="{C31F0D91-B5EA-44EC-84BA-2B8A1C68029B}" type="presParOf" srcId="{AAB51887-28CE-4097-AAA9-C63727CE0B07}" destId="{6EDEB49F-F01A-4B02-81CB-71FC62CF72C1}" srcOrd="1" destOrd="0" presId="urn:microsoft.com/office/officeart/2005/8/layout/hList7"/>
    <dgm:cxn modelId="{38D18D56-DF7F-48C1-8C98-C7DFC5EDB782}" type="presParOf" srcId="{AAB51887-28CE-4097-AAA9-C63727CE0B07}" destId="{947D3C78-6649-4160-88C9-BF87055578F8}" srcOrd="2" destOrd="0" presId="urn:microsoft.com/office/officeart/2005/8/layout/hList7"/>
    <dgm:cxn modelId="{BB90DE38-F6F9-46E6-99AF-B634C3A5189E}" type="presParOf" srcId="{AAB51887-28CE-4097-AAA9-C63727CE0B07}" destId="{27083219-C2AD-4C0A-A639-9E10EFA26BF4}" srcOrd="3" destOrd="0" presId="urn:microsoft.com/office/officeart/2005/8/layout/hList7"/>
    <dgm:cxn modelId="{043BED36-A7ED-4DD4-8351-4169F97214B8}" type="presParOf" srcId="{834DFF13-9994-4F9F-8BF3-BAC33C41BD4F}" destId="{B9A9200C-9318-436D-82F7-F0CDA313F498}" srcOrd="5" destOrd="0" presId="urn:microsoft.com/office/officeart/2005/8/layout/hList7"/>
    <dgm:cxn modelId="{25EF93F9-79D3-46A4-A422-61FFBF577855}" type="presParOf" srcId="{834DFF13-9994-4F9F-8BF3-BAC33C41BD4F}" destId="{6313B4AB-29CD-43E7-8BD1-479E328EDCB0}" srcOrd="6" destOrd="0" presId="urn:microsoft.com/office/officeart/2005/8/layout/hList7"/>
    <dgm:cxn modelId="{A8914560-77A7-484A-8737-CE76F3E78E28}" type="presParOf" srcId="{6313B4AB-29CD-43E7-8BD1-479E328EDCB0}" destId="{9EC42BDD-0328-44DE-A1D0-CB5BAC1B4ACD}" srcOrd="0" destOrd="0" presId="urn:microsoft.com/office/officeart/2005/8/layout/hList7"/>
    <dgm:cxn modelId="{A6E30B78-1F0E-40B5-A2A4-FF2261F97937}" type="presParOf" srcId="{6313B4AB-29CD-43E7-8BD1-479E328EDCB0}" destId="{CE0F5DB5-C5A4-4440-8521-0AEAA5196B4E}" srcOrd="1" destOrd="0" presId="urn:microsoft.com/office/officeart/2005/8/layout/hList7"/>
    <dgm:cxn modelId="{AA9A1AEC-AE51-4666-91DE-7EE1C919ADB7}" type="presParOf" srcId="{6313B4AB-29CD-43E7-8BD1-479E328EDCB0}" destId="{7D90B655-3B77-433B-BDCC-83EE5CEFC9BF}" srcOrd="2" destOrd="0" presId="urn:microsoft.com/office/officeart/2005/8/layout/hList7"/>
    <dgm:cxn modelId="{4BB4A608-DC60-4CC9-8DBA-5C4B99B4DBDB}" type="presParOf" srcId="{6313B4AB-29CD-43E7-8BD1-479E328EDCB0}" destId="{4105AB68-08EF-4318-931B-46BD0FC2C09F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90FF655-67BD-4116-A403-9A2B2C62C8FB}" type="doc">
      <dgm:prSet loTypeId="urn:microsoft.com/office/officeart/2005/8/layout/hList7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AD713E91-E6BF-49D7-93A4-0EDF361712E6}">
      <dgm:prSet/>
      <dgm:spPr/>
      <dgm:t>
        <a:bodyPr/>
        <a:lstStyle/>
        <a:p>
          <a:pPr rtl="0"/>
          <a:r>
            <a:rPr lang="zh-TW" b="1" dirty="0" smtClean="0"/>
            <a:t>室外至少</a:t>
          </a:r>
          <a:r>
            <a:rPr lang="en-US" b="1" dirty="0" smtClean="0"/>
            <a:t>1</a:t>
          </a:r>
          <a:r>
            <a:rPr lang="zh-TW" b="1" dirty="0" smtClean="0"/>
            <a:t>公尺</a:t>
          </a:r>
          <a:endParaRPr lang="zh-TW" dirty="0"/>
        </a:p>
      </dgm:t>
    </dgm:pt>
    <dgm:pt modelId="{3F2D9B4A-8B09-4E5B-80E0-79F082971390}" type="parTrans" cxnId="{BBCFA334-82B3-46F7-BE62-A4C3949C1A14}">
      <dgm:prSet/>
      <dgm:spPr/>
      <dgm:t>
        <a:bodyPr/>
        <a:lstStyle/>
        <a:p>
          <a:endParaRPr lang="zh-TW" altLang="en-US"/>
        </a:p>
      </dgm:t>
    </dgm:pt>
    <dgm:pt modelId="{4AFEB9F8-B3C0-4267-8483-008B3A44C065}" type="sibTrans" cxnId="{BBCFA334-82B3-46F7-BE62-A4C3949C1A14}">
      <dgm:prSet/>
      <dgm:spPr/>
      <dgm:t>
        <a:bodyPr/>
        <a:lstStyle/>
        <a:p>
          <a:endParaRPr lang="zh-TW" altLang="en-US"/>
        </a:p>
      </dgm:t>
    </dgm:pt>
    <dgm:pt modelId="{151B0C25-C5F5-48CC-9D23-D02CFB6C97DE}">
      <dgm:prSet/>
      <dgm:spPr/>
      <dgm:t>
        <a:bodyPr/>
        <a:lstStyle/>
        <a:p>
          <a:pPr rtl="0"/>
          <a:r>
            <a:rPr lang="zh-TW" b="1" smtClean="0"/>
            <a:t>大約</a:t>
          </a:r>
          <a:r>
            <a:rPr lang="en-US" b="1" smtClean="0"/>
            <a:t>3</a:t>
          </a:r>
          <a:r>
            <a:rPr lang="zh-TW" b="1" smtClean="0"/>
            <a:t>個步伐</a:t>
          </a:r>
          <a:endParaRPr lang="zh-TW"/>
        </a:p>
      </dgm:t>
    </dgm:pt>
    <dgm:pt modelId="{F77EA611-BC73-468D-9CEA-93EAAD739B41}" type="parTrans" cxnId="{E485A399-AA25-4FE8-AA3E-B41B537A28DB}">
      <dgm:prSet/>
      <dgm:spPr/>
      <dgm:t>
        <a:bodyPr/>
        <a:lstStyle/>
        <a:p>
          <a:endParaRPr lang="zh-TW" altLang="en-US"/>
        </a:p>
      </dgm:t>
    </dgm:pt>
    <dgm:pt modelId="{5CE42FEC-BD87-41A3-88CE-8E9B31BFE9FB}" type="sibTrans" cxnId="{E485A399-AA25-4FE8-AA3E-B41B537A28DB}">
      <dgm:prSet/>
      <dgm:spPr/>
      <dgm:t>
        <a:bodyPr/>
        <a:lstStyle/>
        <a:p>
          <a:endParaRPr lang="zh-TW" altLang="en-US"/>
        </a:p>
      </dgm:t>
    </dgm:pt>
    <dgm:pt modelId="{EC4C6077-DF41-431A-9127-700DCB4E8B3A}">
      <dgm:prSet/>
      <dgm:spPr/>
      <dgm:t>
        <a:bodyPr/>
        <a:lstStyle/>
        <a:p>
          <a:pPr rtl="0"/>
          <a:r>
            <a:rPr lang="zh-TW" b="1" smtClean="0"/>
            <a:t>室內至少</a:t>
          </a:r>
          <a:r>
            <a:rPr lang="en-US" b="1" smtClean="0"/>
            <a:t>1.5</a:t>
          </a:r>
          <a:r>
            <a:rPr lang="zh-TW" b="1" smtClean="0"/>
            <a:t>公尺</a:t>
          </a:r>
          <a:endParaRPr lang="zh-TW"/>
        </a:p>
      </dgm:t>
    </dgm:pt>
    <dgm:pt modelId="{EBC436FC-0544-48C8-A35F-57DB1EE51A08}" type="parTrans" cxnId="{A1A24C03-4D91-4D0E-9E61-AB3DC3C825F5}">
      <dgm:prSet/>
      <dgm:spPr/>
      <dgm:t>
        <a:bodyPr/>
        <a:lstStyle/>
        <a:p>
          <a:endParaRPr lang="zh-TW" altLang="en-US"/>
        </a:p>
      </dgm:t>
    </dgm:pt>
    <dgm:pt modelId="{192400F0-649C-4DBC-BCEF-4DE7374B8982}" type="sibTrans" cxnId="{A1A24C03-4D91-4D0E-9E61-AB3DC3C825F5}">
      <dgm:prSet/>
      <dgm:spPr/>
      <dgm:t>
        <a:bodyPr/>
        <a:lstStyle/>
        <a:p>
          <a:endParaRPr lang="zh-TW" altLang="en-US"/>
        </a:p>
      </dgm:t>
    </dgm:pt>
    <dgm:pt modelId="{3301AD23-EC9E-4168-87D8-A40562F030C4}">
      <dgm:prSet/>
      <dgm:spPr/>
      <dgm:t>
        <a:bodyPr/>
        <a:lstStyle/>
        <a:p>
          <a:pPr rtl="0"/>
          <a:r>
            <a:rPr lang="zh-TW" b="1" smtClean="0"/>
            <a:t>大約手臂的兩倍長</a:t>
          </a:r>
          <a:endParaRPr lang="zh-TW"/>
        </a:p>
      </dgm:t>
    </dgm:pt>
    <dgm:pt modelId="{C1345978-5A22-4DE6-A35C-F6E1B3D004D7}" type="parTrans" cxnId="{688432E7-4C2A-4C48-9C86-243CB33C256A}">
      <dgm:prSet/>
      <dgm:spPr/>
      <dgm:t>
        <a:bodyPr/>
        <a:lstStyle/>
        <a:p>
          <a:endParaRPr lang="zh-TW" altLang="en-US"/>
        </a:p>
      </dgm:t>
    </dgm:pt>
    <dgm:pt modelId="{F6428CA2-BEEE-4771-8261-10038A9F3B97}" type="sibTrans" cxnId="{688432E7-4C2A-4C48-9C86-243CB33C256A}">
      <dgm:prSet/>
      <dgm:spPr/>
      <dgm:t>
        <a:bodyPr/>
        <a:lstStyle/>
        <a:p>
          <a:endParaRPr lang="zh-TW" altLang="en-US"/>
        </a:p>
      </dgm:t>
    </dgm:pt>
    <dgm:pt modelId="{4D1B2FB6-594E-4DF6-AC96-9E5C3E0A093A}" type="pres">
      <dgm:prSet presAssocID="{790FF655-67BD-4116-A403-9A2B2C62C8FB}" presName="Name0" presStyleCnt="0">
        <dgm:presLayoutVars>
          <dgm:dir/>
          <dgm:resizeHandles val="exact"/>
        </dgm:presLayoutVars>
      </dgm:prSet>
      <dgm:spPr/>
    </dgm:pt>
    <dgm:pt modelId="{3043104C-01BB-4BAF-BB8F-B2F3CCC35716}" type="pres">
      <dgm:prSet presAssocID="{790FF655-67BD-4116-A403-9A2B2C62C8FB}" presName="fgShape" presStyleLbl="fgShp" presStyleIdx="0" presStyleCnt="1"/>
      <dgm:spPr/>
    </dgm:pt>
    <dgm:pt modelId="{2F963F76-53F3-4D5F-AB3D-2CF94AF2D4A9}" type="pres">
      <dgm:prSet presAssocID="{790FF655-67BD-4116-A403-9A2B2C62C8FB}" presName="linComp" presStyleCnt="0"/>
      <dgm:spPr/>
    </dgm:pt>
    <dgm:pt modelId="{D5DF9296-AF4C-4E58-BAD4-81251A9E017F}" type="pres">
      <dgm:prSet presAssocID="{AD713E91-E6BF-49D7-93A4-0EDF361712E6}" presName="compNode" presStyleCnt="0"/>
      <dgm:spPr/>
    </dgm:pt>
    <dgm:pt modelId="{FD7E3B75-FD5F-480D-A6B3-06EAA1C3E54D}" type="pres">
      <dgm:prSet presAssocID="{AD713E91-E6BF-49D7-93A4-0EDF361712E6}" presName="bkgdShape" presStyleLbl="node1" presStyleIdx="0" presStyleCnt="4"/>
      <dgm:spPr/>
    </dgm:pt>
    <dgm:pt modelId="{16942D09-0570-416D-A3CD-01C0FF59AFFC}" type="pres">
      <dgm:prSet presAssocID="{AD713E91-E6BF-49D7-93A4-0EDF361712E6}" presName="nodeTx" presStyleLbl="node1" presStyleIdx="0" presStyleCnt="4">
        <dgm:presLayoutVars>
          <dgm:bulletEnabled val="1"/>
        </dgm:presLayoutVars>
      </dgm:prSet>
      <dgm:spPr/>
    </dgm:pt>
    <dgm:pt modelId="{BD1F6FFA-F24A-40AB-BDB7-4381DE3CDC14}" type="pres">
      <dgm:prSet presAssocID="{AD713E91-E6BF-49D7-93A4-0EDF361712E6}" presName="invisiNode" presStyleLbl="node1" presStyleIdx="0" presStyleCnt="4"/>
      <dgm:spPr/>
    </dgm:pt>
    <dgm:pt modelId="{D11E4B6F-F7DF-4CB0-82FA-136691F071DE}" type="pres">
      <dgm:prSet presAssocID="{AD713E91-E6BF-49D7-93A4-0EDF361712E6}" presName="imagNode" presStyleLbl="fgImgPlace1" presStyleIdx="0" presStyleCnt="4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9000" r="-9000"/>
          </a:stretch>
        </a:blipFill>
      </dgm:spPr>
    </dgm:pt>
    <dgm:pt modelId="{38DE4257-2436-49AF-9800-CEB5BE4F2A2F}" type="pres">
      <dgm:prSet presAssocID="{4AFEB9F8-B3C0-4267-8483-008B3A44C065}" presName="sibTrans" presStyleLbl="sibTrans2D1" presStyleIdx="0" presStyleCnt="0"/>
      <dgm:spPr/>
    </dgm:pt>
    <dgm:pt modelId="{1503477B-2713-4F29-82F2-93ABD9E1458D}" type="pres">
      <dgm:prSet presAssocID="{151B0C25-C5F5-48CC-9D23-D02CFB6C97DE}" presName="compNode" presStyleCnt="0"/>
      <dgm:spPr/>
    </dgm:pt>
    <dgm:pt modelId="{0B1597F9-89FF-4FFE-BC4F-17718657A91A}" type="pres">
      <dgm:prSet presAssocID="{151B0C25-C5F5-48CC-9D23-D02CFB6C97DE}" presName="bkgdShape" presStyleLbl="node1" presStyleIdx="1" presStyleCnt="4"/>
      <dgm:spPr/>
    </dgm:pt>
    <dgm:pt modelId="{A5C35A71-6169-4569-B9EF-1525C791B7B0}" type="pres">
      <dgm:prSet presAssocID="{151B0C25-C5F5-48CC-9D23-D02CFB6C97DE}" presName="nodeTx" presStyleLbl="node1" presStyleIdx="1" presStyleCnt="4">
        <dgm:presLayoutVars>
          <dgm:bulletEnabled val="1"/>
        </dgm:presLayoutVars>
      </dgm:prSet>
      <dgm:spPr/>
    </dgm:pt>
    <dgm:pt modelId="{47AE2B4D-26DC-4E05-846F-9D7F48A669CD}" type="pres">
      <dgm:prSet presAssocID="{151B0C25-C5F5-48CC-9D23-D02CFB6C97DE}" presName="invisiNode" presStyleLbl="node1" presStyleIdx="1" presStyleCnt="4"/>
      <dgm:spPr/>
    </dgm:pt>
    <dgm:pt modelId="{1CEE9C7E-F520-4352-9575-C598D67EAAFD}" type="pres">
      <dgm:prSet presAssocID="{151B0C25-C5F5-48CC-9D23-D02CFB6C97DE}" presName="imagNode" presStyleLbl="fgImgPlace1" presStyleIdx="1" presStyleCnt="4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9000" r="-9000"/>
          </a:stretch>
        </a:blipFill>
      </dgm:spPr>
    </dgm:pt>
    <dgm:pt modelId="{D2344C33-BD35-4E6F-9C9B-535003D02FF2}" type="pres">
      <dgm:prSet presAssocID="{5CE42FEC-BD87-41A3-88CE-8E9B31BFE9FB}" presName="sibTrans" presStyleLbl="sibTrans2D1" presStyleIdx="0" presStyleCnt="0"/>
      <dgm:spPr/>
    </dgm:pt>
    <dgm:pt modelId="{6548BC68-F0F3-4029-B88E-837ED233A68E}" type="pres">
      <dgm:prSet presAssocID="{EC4C6077-DF41-431A-9127-700DCB4E8B3A}" presName="compNode" presStyleCnt="0"/>
      <dgm:spPr/>
    </dgm:pt>
    <dgm:pt modelId="{A25E423A-42F2-4F3C-8A58-51B0858142CE}" type="pres">
      <dgm:prSet presAssocID="{EC4C6077-DF41-431A-9127-700DCB4E8B3A}" presName="bkgdShape" presStyleLbl="node1" presStyleIdx="2" presStyleCnt="4"/>
      <dgm:spPr/>
    </dgm:pt>
    <dgm:pt modelId="{FF671AF5-23EA-4D13-B0EA-1C667A18F3AD}" type="pres">
      <dgm:prSet presAssocID="{EC4C6077-DF41-431A-9127-700DCB4E8B3A}" presName="nodeTx" presStyleLbl="node1" presStyleIdx="2" presStyleCnt="4">
        <dgm:presLayoutVars>
          <dgm:bulletEnabled val="1"/>
        </dgm:presLayoutVars>
      </dgm:prSet>
      <dgm:spPr/>
    </dgm:pt>
    <dgm:pt modelId="{148B0043-9AC1-4E74-B8DB-E86E3C5B7F4A}" type="pres">
      <dgm:prSet presAssocID="{EC4C6077-DF41-431A-9127-700DCB4E8B3A}" presName="invisiNode" presStyleLbl="node1" presStyleIdx="2" presStyleCnt="4"/>
      <dgm:spPr/>
    </dgm:pt>
    <dgm:pt modelId="{A1365D0A-4D62-4531-AD9D-28038EAFE872}" type="pres">
      <dgm:prSet presAssocID="{EC4C6077-DF41-431A-9127-700DCB4E8B3A}" presName="imagNode" presStyleLbl="fgImgPlace1" presStyleIdx="2" presStyleCnt="4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27C9E609-45BE-45F9-8E96-1C1BCF379EA4}" type="pres">
      <dgm:prSet presAssocID="{192400F0-649C-4DBC-BCEF-4DE7374B8982}" presName="sibTrans" presStyleLbl="sibTrans2D1" presStyleIdx="0" presStyleCnt="0"/>
      <dgm:spPr/>
    </dgm:pt>
    <dgm:pt modelId="{937FFFE9-090E-4D26-AAE0-32AD25E5BC31}" type="pres">
      <dgm:prSet presAssocID="{3301AD23-EC9E-4168-87D8-A40562F030C4}" presName="compNode" presStyleCnt="0"/>
      <dgm:spPr/>
    </dgm:pt>
    <dgm:pt modelId="{DC819F14-F10D-4E65-B52D-00498EDC994D}" type="pres">
      <dgm:prSet presAssocID="{3301AD23-EC9E-4168-87D8-A40562F030C4}" presName="bkgdShape" presStyleLbl="node1" presStyleIdx="3" presStyleCnt="4"/>
      <dgm:spPr/>
    </dgm:pt>
    <dgm:pt modelId="{0882449F-F29C-491F-B9A8-CB6CDBA73A51}" type="pres">
      <dgm:prSet presAssocID="{3301AD23-EC9E-4168-87D8-A40562F030C4}" presName="nodeTx" presStyleLbl="node1" presStyleIdx="3" presStyleCnt="4">
        <dgm:presLayoutVars>
          <dgm:bulletEnabled val="1"/>
        </dgm:presLayoutVars>
      </dgm:prSet>
      <dgm:spPr/>
    </dgm:pt>
    <dgm:pt modelId="{D1C80B30-5B17-472C-83CB-2B98BFB51CB1}" type="pres">
      <dgm:prSet presAssocID="{3301AD23-EC9E-4168-87D8-A40562F030C4}" presName="invisiNode" presStyleLbl="node1" presStyleIdx="3" presStyleCnt="4"/>
      <dgm:spPr/>
    </dgm:pt>
    <dgm:pt modelId="{35652E8F-1F08-4B20-826A-F5AE9DB0E7D3}" type="pres">
      <dgm:prSet presAssocID="{3301AD23-EC9E-4168-87D8-A40562F030C4}" presName="imagNode" presStyleLbl="fgImgPlace1" presStyleIdx="3" presStyleCnt="4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4000" r="-34000"/>
          </a:stretch>
        </a:blipFill>
      </dgm:spPr>
    </dgm:pt>
  </dgm:ptLst>
  <dgm:cxnLst>
    <dgm:cxn modelId="{04905DED-A497-4242-AF4A-E0753F16566E}" type="presOf" srcId="{EC4C6077-DF41-431A-9127-700DCB4E8B3A}" destId="{FF671AF5-23EA-4D13-B0EA-1C667A18F3AD}" srcOrd="1" destOrd="0" presId="urn:microsoft.com/office/officeart/2005/8/layout/hList7"/>
    <dgm:cxn modelId="{40907A3A-E831-49EA-A102-31D26D7C5A1E}" type="presOf" srcId="{3301AD23-EC9E-4168-87D8-A40562F030C4}" destId="{0882449F-F29C-491F-B9A8-CB6CDBA73A51}" srcOrd="1" destOrd="0" presId="urn:microsoft.com/office/officeart/2005/8/layout/hList7"/>
    <dgm:cxn modelId="{688432E7-4C2A-4C48-9C86-243CB33C256A}" srcId="{790FF655-67BD-4116-A403-9A2B2C62C8FB}" destId="{3301AD23-EC9E-4168-87D8-A40562F030C4}" srcOrd="3" destOrd="0" parTransId="{C1345978-5A22-4DE6-A35C-F6E1B3D004D7}" sibTransId="{F6428CA2-BEEE-4771-8261-10038A9F3B97}"/>
    <dgm:cxn modelId="{04FC0204-A50C-4C80-89F3-FCF77D88FAF5}" type="presOf" srcId="{AD713E91-E6BF-49D7-93A4-0EDF361712E6}" destId="{16942D09-0570-416D-A3CD-01C0FF59AFFC}" srcOrd="1" destOrd="0" presId="urn:microsoft.com/office/officeart/2005/8/layout/hList7"/>
    <dgm:cxn modelId="{E6613701-73C2-4238-BEE4-DCB62DD1A3D0}" type="presOf" srcId="{5CE42FEC-BD87-41A3-88CE-8E9B31BFE9FB}" destId="{D2344C33-BD35-4E6F-9C9B-535003D02FF2}" srcOrd="0" destOrd="0" presId="urn:microsoft.com/office/officeart/2005/8/layout/hList7"/>
    <dgm:cxn modelId="{4BC926BB-59EE-468A-837C-23D3922E20EA}" type="presOf" srcId="{151B0C25-C5F5-48CC-9D23-D02CFB6C97DE}" destId="{A5C35A71-6169-4569-B9EF-1525C791B7B0}" srcOrd="1" destOrd="0" presId="urn:microsoft.com/office/officeart/2005/8/layout/hList7"/>
    <dgm:cxn modelId="{0A741CAA-88F6-4A15-8A86-D2EC39600391}" type="presOf" srcId="{AD713E91-E6BF-49D7-93A4-0EDF361712E6}" destId="{FD7E3B75-FD5F-480D-A6B3-06EAA1C3E54D}" srcOrd="0" destOrd="0" presId="urn:microsoft.com/office/officeart/2005/8/layout/hList7"/>
    <dgm:cxn modelId="{A1A24C03-4D91-4D0E-9E61-AB3DC3C825F5}" srcId="{790FF655-67BD-4116-A403-9A2B2C62C8FB}" destId="{EC4C6077-DF41-431A-9127-700DCB4E8B3A}" srcOrd="2" destOrd="0" parTransId="{EBC436FC-0544-48C8-A35F-57DB1EE51A08}" sibTransId="{192400F0-649C-4DBC-BCEF-4DE7374B8982}"/>
    <dgm:cxn modelId="{D16E66AD-5BFA-4A2C-AB9A-875BFE823B2F}" type="presOf" srcId="{790FF655-67BD-4116-A403-9A2B2C62C8FB}" destId="{4D1B2FB6-594E-4DF6-AC96-9E5C3E0A093A}" srcOrd="0" destOrd="0" presId="urn:microsoft.com/office/officeart/2005/8/layout/hList7"/>
    <dgm:cxn modelId="{169E2997-B825-4276-BB6A-38D3485B83B2}" type="presOf" srcId="{EC4C6077-DF41-431A-9127-700DCB4E8B3A}" destId="{A25E423A-42F2-4F3C-8A58-51B0858142CE}" srcOrd="0" destOrd="0" presId="urn:microsoft.com/office/officeart/2005/8/layout/hList7"/>
    <dgm:cxn modelId="{167B8354-0A6B-4281-A971-B1C4EE506F33}" type="presOf" srcId="{192400F0-649C-4DBC-BCEF-4DE7374B8982}" destId="{27C9E609-45BE-45F9-8E96-1C1BCF379EA4}" srcOrd="0" destOrd="0" presId="urn:microsoft.com/office/officeart/2005/8/layout/hList7"/>
    <dgm:cxn modelId="{E485A399-AA25-4FE8-AA3E-B41B537A28DB}" srcId="{790FF655-67BD-4116-A403-9A2B2C62C8FB}" destId="{151B0C25-C5F5-48CC-9D23-D02CFB6C97DE}" srcOrd="1" destOrd="0" parTransId="{F77EA611-BC73-468D-9CEA-93EAAD739B41}" sibTransId="{5CE42FEC-BD87-41A3-88CE-8E9B31BFE9FB}"/>
    <dgm:cxn modelId="{D312333B-36B1-4C46-8DBB-763B11525222}" type="presOf" srcId="{4AFEB9F8-B3C0-4267-8483-008B3A44C065}" destId="{38DE4257-2436-49AF-9800-CEB5BE4F2A2F}" srcOrd="0" destOrd="0" presId="urn:microsoft.com/office/officeart/2005/8/layout/hList7"/>
    <dgm:cxn modelId="{BBCFA334-82B3-46F7-BE62-A4C3949C1A14}" srcId="{790FF655-67BD-4116-A403-9A2B2C62C8FB}" destId="{AD713E91-E6BF-49D7-93A4-0EDF361712E6}" srcOrd="0" destOrd="0" parTransId="{3F2D9B4A-8B09-4E5B-80E0-79F082971390}" sibTransId="{4AFEB9F8-B3C0-4267-8483-008B3A44C065}"/>
    <dgm:cxn modelId="{E19B5933-CD6C-46D6-A183-D851D0F4EF0F}" type="presOf" srcId="{151B0C25-C5F5-48CC-9D23-D02CFB6C97DE}" destId="{0B1597F9-89FF-4FFE-BC4F-17718657A91A}" srcOrd="0" destOrd="0" presId="urn:microsoft.com/office/officeart/2005/8/layout/hList7"/>
    <dgm:cxn modelId="{395BED4A-6426-438E-A90B-668A30D5C5FD}" type="presOf" srcId="{3301AD23-EC9E-4168-87D8-A40562F030C4}" destId="{DC819F14-F10D-4E65-B52D-00498EDC994D}" srcOrd="0" destOrd="0" presId="urn:microsoft.com/office/officeart/2005/8/layout/hList7"/>
    <dgm:cxn modelId="{A6A74FFA-D987-4131-AAD4-1E48057AA6C5}" type="presParOf" srcId="{4D1B2FB6-594E-4DF6-AC96-9E5C3E0A093A}" destId="{3043104C-01BB-4BAF-BB8F-B2F3CCC35716}" srcOrd="0" destOrd="0" presId="urn:microsoft.com/office/officeart/2005/8/layout/hList7"/>
    <dgm:cxn modelId="{4F6AA5D7-A7F7-4ABA-B288-F0CDD8208769}" type="presParOf" srcId="{4D1B2FB6-594E-4DF6-AC96-9E5C3E0A093A}" destId="{2F963F76-53F3-4D5F-AB3D-2CF94AF2D4A9}" srcOrd="1" destOrd="0" presId="urn:microsoft.com/office/officeart/2005/8/layout/hList7"/>
    <dgm:cxn modelId="{151E8B1C-ADD7-43B3-BC99-CD5E5B86CD88}" type="presParOf" srcId="{2F963F76-53F3-4D5F-AB3D-2CF94AF2D4A9}" destId="{D5DF9296-AF4C-4E58-BAD4-81251A9E017F}" srcOrd="0" destOrd="0" presId="urn:microsoft.com/office/officeart/2005/8/layout/hList7"/>
    <dgm:cxn modelId="{661E570F-2B89-4379-881A-729E2F29CF65}" type="presParOf" srcId="{D5DF9296-AF4C-4E58-BAD4-81251A9E017F}" destId="{FD7E3B75-FD5F-480D-A6B3-06EAA1C3E54D}" srcOrd="0" destOrd="0" presId="urn:microsoft.com/office/officeart/2005/8/layout/hList7"/>
    <dgm:cxn modelId="{39141A59-EBA8-441F-8CAC-063B615D6ECB}" type="presParOf" srcId="{D5DF9296-AF4C-4E58-BAD4-81251A9E017F}" destId="{16942D09-0570-416D-A3CD-01C0FF59AFFC}" srcOrd="1" destOrd="0" presId="urn:microsoft.com/office/officeart/2005/8/layout/hList7"/>
    <dgm:cxn modelId="{69FCA187-C138-4072-94C3-F1C4472EE0A7}" type="presParOf" srcId="{D5DF9296-AF4C-4E58-BAD4-81251A9E017F}" destId="{BD1F6FFA-F24A-40AB-BDB7-4381DE3CDC14}" srcOrd="2" destOrd="0" presId="urn:microsoft.com/office/officeart/2005/8/layout/hList7"/>
    <dgm:cxn modelId="{6E0B43BB-EF6D-4DD2-AD53-032E1F903047}" type="presParOf" srcId="{D5DF9296-AF4C-4E58-BAD4-81251A9E017F}" destId="{D11E4B6F-F7DF-4CB0-82FA-136691F071DE}" srcOrd="3" destOrd="0" presId="urn:microsoft.com/office/officeart/2005/8/layout/hList7"/>
    <dgm:cxn modelId="{301499EB-13D8-455C-AB68-6D0D2AE1E6D6}" type="presParOf" srcId="{2F963F76-53F3-4D5F-AB3D-2CF94AF2D4A9}" destId="{38DE4257-2436-49AF-9800-CEB5BE4F2A2F}" srcOrd="1" destOrd="0" presId="urn:microsoft.com/office/officeart/2005/8/layout/hList7"/>
    <dgm:cxn modelId="{D2FD6997-9D45-4256-B78B-9655F0607CED}" type="presParOf" srcId="{2F963F76-53F3-4D5F-AB3D-2CF94AF2D4A9}" destId="{1503477B-2713-4F29-82F2-93ABD9E1458D}" srcOrd="2" destOrd="0" presId="urn:microsoft.com/office/officeart/2005/8/layout/hList7"/>
    <dgm:cxn modelId="{71153CD0-2F6D-48B8-8E93-DA15602CC3E3}" type="presParOf" srcId="{1503477B-2713-4F29-82F2-93ABD9E1458D}" destId="{0B1597F9-89FF-4FFE-BC4F-17718657A91A}" srcOrd="0" destOrd="0" presId="urn:microsoft.com/office/officeart/2005/8/layout/hList7"/>
    <dgm:cxn modelId="{37E7CE0A-D1A4-4A53-900E-624CD72805C2}" type="presParOf" srcId="{1503477B-2713-4F29-82F2-93ABD9E1458D}" destId="{A5C35A71-6169-4569-B9EF-1525C791B7B0}" srcOrd="1" destOrd="0" presId="urn:microsoft.com/office/officeart/2005/8/layout/hList7"/>
    <dgm:cxn modelId="{215EE714-FC42-470E-B856-E193A1CA40B0}" type="presParOf" srcId="{1503477B-2713-4F29-82F2-93ABD9E1458D}" destId="{47AE2B4D-26DC-4E05-846F-9D7F48A669CD}" srcOrd="2" destOrd="0" presId="urn:microsoft.com/office/officeart/2005/8/layout/hList7"/>
    <dgm:cxn modelId="{114F30C3-0A77-45B1-8A44-4E5416C8323D}" type="presParOf" srcId="{1503477B-2713-4F29-82F2-93ABD9E1458D}" destId="{1CEE9C7E-F520-4352-9575-C598D67EAAFD}" srcOrd="3" destOrd="0" presId="urn:microsoft.com/office/officeart/2005/8/layout/hList7"/>
    <dgm:cxn modelId="{7DC6AF1B-3579-4541-95BF-E6C379BAA53F}" type="presParOf" srcId="{2F963F76-53F3-4D5F-AB3D-2CF94AF2D4A9}" destId="{D2344C33-BD35-4E6F-9C9B-535003D02FF2}" srcOrd="3" destOrd="0" presId="urn:microsoft.com/office/officeart/2005/8/layout/hList7"/>
    <dgm:cxn modelId="{C23A486C-51EB-41BD-B14D-50F9BACE64A6}" type="presParOf" srcId="{2F963F76-53F3-4D5F-AB3D-2CF94AF2D4A9}" destId="{6548BC68-F0F3-4029-B88E-837ED233A68E}" srcOrd="4" destOrd="0" presId="urn:microsoft.com/office/officeart/2005/8/layout/hList7"/>
    <dgm:cxn modelId="{9A1B5B69-0D18-4AA6-B82E-C2002319CC17}" type="presParOf" srcId="{6548BC68-F0F3-4029-B88E-837ED233A68E}" destId="{A25E423A-42F2-4F3C-8A58-51B0858142CE}" srcOrd="0" destOrd="0" presId="urn:microsoft.com/office/officeart/2005/8/layout/hList7"/>
    <dgm:cxn modelId="{4BAD1109-A6E8-4984-A828-77CB3B481913}" type="presParOf" srcId="{6548BC68-F0F3-4029-B88E-837ED233A68E}" destId="{FF671AF5-23EA-4D13-B0EA-1C667A18F3AD}" srcOrd="1" destOrd="0" presId="urn:microsoft.com/office/officeart/2005/8/layout/hList7"/>
    <dgm:cxn modelId="{7797F6FE-F23A-4CF9-8B38-8DB7039FEA54}" type="presParOf" srcId="{6548BC68-F0F3-4029-B88E-837ED233A68E}" destId="{148B0043-9AC1-4E74-B8DB-E86E3C5B7F4A}" srcOrd="2" destOrd="0" presId="urn:microsoft.com/office/officeart/2005/8/layout/hList7"/>
    <dgm:cxn modelId="{F1DBB36F-3D13-4DF0-B0C1-4D44FACA0179}" type="presParOf" srcId="{6548BC68-F0F3-4029-B88E-837ED233A68E}" destId="{A1365D0A-4D62-4531-AD9D-28038EAFE872}" srcOrd="3" destOrd="0" presId="urn:microsoft.com/office/officeart/2005/8/layout/hList7"/>
    <dgm:cxn modelId="{331EB641-F3B8-4D83-9B65-92A54429992D}" type="presParOf" srcId="{2F963F76-53F3-4D5F-AB3D-2CF94AF2D4A9}" destId="{27C9E609-45BE-45F9-8E96-1C1BCF379EA4}" srcOrd="5" destOrd="0" presId="urn:microsoft.com/office/officeart/2005/8/layout/hList7"/>
    <dgm:cxn modelId="{F3995358-9030-4FFE-B7E0-65A6451F9D9F}" type="presParOf" srcId="{2F963F76-53F3-4D5F-AB3D-2CF94AF2D4A9}" destId="{937FFFE9-090E-4D26-AAE0-32AD25E5BC31}" srcOrd="6" destOrd="0" presId="urn:microsoft.com/office/officeart/2005/8/layout/hList7"/>
    <dgm:cxn modelId="{8307B73C-E10A-41C1-9825-093B6255A620}" type="presParOf" srcId="{937FFFE9-090E-4D26-AAE0-32AD25E5BC31}" destId="{DC819F14-F10D-4E65-B52D-00498EDC994D}" srcOrd="0" destOrd="0" presId="urn:microsoft.com/office/officeart/2005/8/layout/hList7"/>
    <dgm:cxn modelId="{5C80F15F-5822-48F4-A834-AE927C88AB3F}" type="presParOf" srcId="{937FFFE9-090E-4D26-AAE0-32AD25E5BC31}" destId="{0882449F-F29C-491F-B9A8-CB6CDBA73A51}" srcOrd="1" destOrd="0" presId="urn:microsoft.com/office/officeart/2005/8/layout/hList7"/>
    <dgm:cxn modelId="{3B2988DC-081A-411E-8BE8-1E9D10CF1985}" type="presParOf" srcId="{937FFFE9-090E-4D26-AAE0-32AD25E5BC31}" destId="{D1C80B30-5B17-472C-83CB-2B98BFB51CB1}" srcOrd="2" destOrd="0" presId="urn:microsoft.com/office/officeart/2005/8/layout/hList7"/>
    <dgm:cxn modelId="{A216B532-FE59-4B1B-AC24-A6ABDD6AD4F5}" type="presParOf" srcId="{937FFFE9-090E-4D26-AAE0-32AD25E5BC31}" destId="{35652E8F-1F08-4B20-826A-F5AE9DB0E7D3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9AC606A-C558-431C-ACA2-5F8AC580CE80}" type="doc">
      <dgm:prSet loTypeId="urn:microsoft.com/office/officeart/2005/8/layout/radial2" loCatId="relationship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176CC1D1-B029-4A36-B866-17F872311A6B}">
      <dgm:prSet/>
      <dgm:spPr/>
      <dgm:t>
        <a:bodyPr/>
        <a:lstStyle/>
        <a:p>
          <a:pPr rtl="0"/>
          <a:r>
            <a:rPr lang="zh-TW" b="1" dirty="0" smtClean="0"/>
            <a:t>衛福部疾管署</a:t>
          </a:r>
          <a:endParaRPr lang="zh-TW" dirty="0"/>
        </a:p>
      </dgm:t>
    </dgm:pt>
    <dgm:pt modelId="{3C8AF0CF-DB1D-4376-BDCF-8DEABF6D07D6}" type="parTrans" cxnId="{5D188D3A-3048-460C-B83B-BCCE808E2C59}">
      <dgm:prSet/>
      <dgm:spPr/>
      <dgm:t>
        <a:bodyPr/>
        <a:lstStyle/>
        <a:p>
          <a:endParaRPr lang="zh-TW" altLang="en-US"/>
        </a:p>
      </dgm:t>
    </dgm:pt>
    <dgm:pt modelId="{133716B1-60E4-4D27-A4BD-24E0044A436C}" type="sibTrans" cxnId="{5D188D3A-3048-460C-B83B-BCCE808E2C59}">
      <dgm:prSet/>
      <dgm:spPr/>
      <dgm:t>
        <a:bodyPr/>
        <a:lstStyle/>
        <a:p>
          <a:endParaRPr lang="zh-TW" altLang="en-US"/>
        </a:p>
      </dgm:t>
    </dgm:pt>
    <dgm:pt modelId="{679E9F33-D7CD-4C44-8EE3-923ED7F8F0EC}">
      <dgm:prSet/>
      <dgm:spPr/>
      <dgm:t>
        <a:bodyPr/>
        <a:lstStyle/>
        <a:p>
          <a:pPr rtl="0"/>
          <a:r>
            <a:rPr lang="zh-TW" b="1" smtClean="0"/>
            <a:t>掌握最新疫情</a:t>
          </a:r>
          <a:endParaRPr lang="zh-TW"/>
        </a:p>
      </dgm:t>
    </dgm:pt>
    <dgm:pt modelId="{E08D85E0-DE2C-4983-88A8-0653193032DE}" type="parTrans" cxnId="{7DC5298A-BC28-452D-91C1-9638C20D315E}">
      <dgm:prSet/>
      <dgm:spPr/>
      <dgm:t>
        <a:bodyPr/>
        <a:lstStyle/>
        <a:p>
          <a:endParaRPr lang="zh-TW" altLang="en-US"/>
        </a:p>
      </dgm:t>
    </dgm:pt>
    <dgm:pt modelId="{48BB720E-A448-4690-98BC-06F73F243D30}" type="sibTrans" cxnId="{7DC5298A-BC28-452D-91C1-9638C20D315E}">
      <dgm:prSet/>
      <dgm:spPr/>
      <dgm:t>
        <a:bodyPr/>
        <a:lstStyle/>
        <a:p>
          <a:endParaRPr lang="zh-TW" altLang="en-US"/>
        </a:p>
      </dgm:t>
    </dgm:pt>
    <dgm:pt modelId="{F571937E-49D0-4D64-B3C2-9E4873B1BC89}">
      <dgm:prSet/>
      <dgm:spPr/>
      <dgm:t>
        <a:bodyPr/>
        <a:lstStyle/>
        <a:p>
          <a:pPr rtl="0"/>
          <a:r>
            <a:rPr lang="zh-TW" b="1" smtClean="0"/>
            <a:t>了解防疫議題</a:t>
          </a:r>
          <a:endParaRPr lang="zh-TW"/>
        </a:p>
      </dgm:t>
    </dgm:pt>
    <dgm:pt modelId="{0275A399-3FE3-49ED-8489-6D06C155F763}" type="parTrans" cxnId="{9597B18A-C86B-4EAF-ADBC-DB69C18463FD}">
      <dgm:prSet/>
      <dgm:spPr/>
      <dgm:t>
        <a:bodyPr/>
        <a:lstStyle/>
        <a:p>
          <a:endParaRPr lang="zh-TW" altLang="en-US"/>
        </a:p>
      </dgm:t>
    </dgm:pt>
    <dgm:pt modelId="{23797C40-81E1-4F98-B4E1-A9C5E4C06334}" type="sibTrans" cxnId="{9597B18A-C86B-4EAF-ADBC-DB69C18463FD}">
      <dgm:prSet/>
      <dgm:spPr/>
      <dgm:t>
        <a:bodyPr/>
        <a:lstStyle/>
        <a:p>
          <a:endParaRPr lang="zh-TW" altLang="en-US"/>
        </a:p>
      </dgm:t>
    </dgm:pt>
    <dgm:pt modelId="{E8B26186-1AB9-43ED-B7A7-336FF49ACB1E}">
      <dgm:prSet/>
      <dgm:spPr/>
      <dgm:t>
        <a:bodyPr/>
        <a:lstStyle/>
        <a:p>
          <a:pPr rtl="0"/>
          <a:r>
            <a:rPr lang="zh-TW" b="1" dirty="0" smtClean="0"/>
            <a:t>防疫小測驗</a:t>
          </a:r>
          <a:endParaRPr lang="zh-TW" dirty="0"/>
        </a:p>
      </dgm:t>
    </dgm:pt>
    <dgm:pt modelId="{5B41C843-8271-47F1-BD34-F47229BA6251}" type="parTrans" cxnId="{F919F03D-8F54-4641-AC93-8BCCC8AA703C}">
      <dgm:prSet/>
      <dgm:spPr/>
      <dgm:t>
        <a:bodyPr/>
        <a:lstStyle/>
        <a:p>
          <a:endParaRPr lang="zh-TW" altLang="en-US"/>
        </a:p>
      </dgm:t>
    </dgm:pt>
    <dgm:pt modelId="{717DC49A-876A-4887-A238-F2A4EE1B2413}" type="sibTrans" cxnId="{F919F03D-8F54-4641-AC93-8BCCC8AA703C}">
      <dgm:prSet/>
      <dgm:spPr/>
      <dgm:t>
        <a:bodyPr/>
        <a:lstStyle/>
        <a:p>
          <a:endParaRPr lang="zh-TW" altLang="en-US"/>
        </a:p>
      </dgm:t>
    </dgm:pt>
    <dgm:pt modelId="{420067C8-3261-4D7D-A0B8-2C0D8179EB42}">
      <dgm:prSet/>
      <dgm:spPr/>
      <dgm:t>
        <a:bodyPr/>
        <a:lstStyle/>
        <a:p>
          <a:pPr rtl="0"/>
          <a:r>
            <a:rPr lang="zh-TW" b="1" smtClean="0"/>
            <a:t>你的防疫觀念正確嗎？</a:t>
          </a:r>
          <a:endParaRPr lang="zh-TW"/>
        </a:p>
      </dgm:t>
    </dgm:pt>
    <dgm:pt modelId="{A864B032-7F95-4214-B111-9F16316DBF45}" type="parTrans" cxnId="{37891929-84A0-49B7-BF74-100EFFE16980}">
      <dgm:prSet/>
      <dgm:spPr/>
      <dgm:t>
        <a:bodyPr/>
        <a:lstStyle/>
        <a:p>
          <a:endParaRPr lang="zh-TW" altLang="en-US"/>
        </a:p>
      </dgm:t>
    </dgm:pt>
    <dgm:pt modelId="{400C2F66-2636-4BCF-863D-CA97826FDE01}" type="sibTrans" cxnId="{37891929-84A0-49B7-BF74-100EFFE16980}">
      <dgm:prSet/>
      <dgm:spPr/>
      <dgm:t>
        <a:bodyPr/>
        <a:lstStyle/>
        <a:p>
          <a:endParaRPr lang="zh-TW" altLang="en-US"/>
        </a:p>
      </dgm:t>
    </dgm:pt>
    <dgm:pt modelId="{E3AEA3BE-EF57-4C38-8E96-9E4BA04E8E3C}">
      <dgm:prSet/>
      <dgm:spPr/>
      <dgm:t>
        <a:bodyPr/>
        <a:lstStyle/>
        <a:p>
          <a:pPr rtl="0"/>
          <a:r>
            <a:rPr lang="zh-TW" b="1" dirty="0" smtClean="0"/>
            <a:t>擊敗新冠病毒，健康久久！</a:t>
          </a:r>
          <a:endParaRPr lang="zh-TW" dirty="0"/>
        </a:p>
      </dgm:t>
    </dgm:pt>
    <dgm:pt modelId="{E48F16A0-4DF8-421C-BFA8-13402CE4C10C}" type="parTrans" cxnId="{31497F98-BF4B-4E64-A6FB-1E679DC838D5}">
      <dgm:prSet/>
      <dgm:spPr/>
      <dgm:t>
        <a:bodyPr/>
        <a:lstStyle/>
        <a:p>
          <a:endParaRPr lang="zh-TW" altLang="en-US"/>
        </a:p>
      </dgm:t>
    </dgm:pt>
    <dgm:pt modelId="{99EBA811-1F6C-4DA2-AC90-AC7775E4E1E6}" type="sibTrans" cxnId="{31497F98-BF4B-4E64-A6FB-1E679DC838D5}">
      <dgm:prSet/>
      <dgm:spPr/>
      <dgm:t>
        <a:bodyPr/>
        <a:lstStyle/>
        <a:p>
          <a:endParaRPr lang="zh-TW" altLang="en-US"/>
        </a:p>
      </dgm:t>
    </dgm:pt>
    <dgm:pt modelId="{B06F5F0C-1DA1-4C99-94B9-C229FB1E48F3}" type="pres">
      <dgm:prSet presAssocID="{39AC606A-C558-431C-ACA2-5F8AC580CE80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FEB060DB-12E4-4EE0-B0CD-11B1586240C0}" type="pres">
      <dgm:prSet presAssocID="{39AC606A-C558-431C-ACA2-5F8AC580CE80}" presName="cycle" presStyleCnt="0"/>
      <dgm:spPr/>
    </dgm:pt>
    <dgm:pt modelId="{3E7FB3FA-B324-44A0-9C58-147B77A00183}" type="pres">
      <dgm:prSet presAssocID="{39AC606A-C558-431C-ACA2-5F8AC580CE80}" presName="centerShape" presStyleCnt="0"/>
      <dgm:spPr/>
    </dgm:pt>
    <dgm:pt modelId="{DFCC19E6-1864-4E32-847F-1D4111ED2DAF}" type="pres">
      <dgm:prSet presAssocID="{39AC606A-C558-431C-ACA2-5F8AC580CE80}" presName="connSite" presStyleLbl="node1" presStyleIdx="0" presStyleCnt="3"/>
      <dgm:spPr/>
    </dgm:pt>
    <dgm:pt modelId="{DD149853-64B6-48B1-A057-3DDD007E2D4B}" type="pres">
      <dgm:prSet presAssocID="{39AC606A-C558-431C-ACA2-5F8AC580CE80}" presName="visible" presStyleLbl="nod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647C9513-44E3-4CD5-92C0-87143EC621AA}" type="pres">
      <dgm:prSet presAssocID="{3C8AF0CF-DB1D-4376-BDCF-8DEABF6D07D6}" presName="Name25" presStyleLbl="parChTrans1D1" presStyleIdx="0" presStyleCnt="2"/>
      <dgm:spPr/>
    </dgm:pt>
    <dgm:pt modelId="{648CD7A8-6074-46B8-A7E5-E1BDC1F88B9F}" type="pres">
      <dgm:prSet presAssocID="{176CC1D1-B029-4A36-B866-17F872311A6B}" presName="node" presStyleCnt="0"/>
      <dgm:spPr/>
    </dgm:pt>
    <dgm:pt modelId="{6D345704-01B2-4358-B6E6-54ECAC055864}" type="pres">
      <dgm:prSet presAssocID="{176CC1D1-B029-4A36-B866-17F872311A6B}" presName="parentNode" presStyleLbl="node1" presStyleIdx="1" presStyleCnt="3">
        <dgm:presLayoutVars>
          <dgm:chMax val="1"/>
          <dgm:bulletEnabled val="1"/>
        </dgm:presLayoutVars>
      </dgm:prSet>
      <dgm:spPr/>
    </dgm:pt>
    <dgm:pt modelId="{04D6CEB6-7EB1-4900-B839-FC6AC0195E95}" type="pres">
      <dgm:prSet presAssocID="{176CC1D1-B029-4A36-B866-17F872311A6B}" presName="childNode" presStyleLbl="revTx" presStyleIdx="0" presStyleCnt="2">
        <dgm:presLayoutVars>
          <dgm:bulletEnabled val="1"/>
        </dgm:presLayoutVars>
      </dgm:prSet>
      <dgm:spPr/>
    </dgm:pt>
    <dgm:pt modelId="{9A9D51E7-7ADC-4673-89E1-6EBB4D446409}" type="pres">
      <dgm:prSet presAssocID="{5B41C843-8271-47F1-BD34-F47229BA6251}" presName="Name25" presStyleLbl="parChTrans1D1" presStyleIdx="1" presStyleCnt="2"/>
      <dgm:spPr/>
    </dgm:pt>
    <dgm:pt modelId="{4F522250-6ED9-46A5-89A4-1408EEACD00C}" type="pres">
      <dgm:prSet presAssocID="{E8B26186-1AB9-43ED-B7A7-336FF49ACB1E}" presName="node" presStyleCnt="0"/>
      <dgm:spPr/>
    </dgm:pt>
    <dgm:pt modelId="{7D6C4AA9-0D47-4A6D-B78B-15BFD02E1B3E}" type="pres">
      <dgm:prSet presAssocID="{E8B26186-1AB9-43ED-B7A7-336FF49ACB1E}" presName="parentNode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058516D-35D6-4A95-A541-C8EA2633E38F}" type="pres">
      <dgm:prSet presAssocID="{E8B26186-1AB9-43ED-B7A7-336FF49ACB1E}" presName="childNode" presStyleLbl="revTx" presStyleIdx="1" presStyleCnt="2">
        <dgm:presLayoutVars>
          <dgm:bulletEnabled val="1"/>
        </dgm:presLayoutVars>
      </dgm:prSet>
      <dgm:spPr/>
    </dgm:pt>
  </dgm:ptLst>
  <dgm:cxnLst>
    <dgm:cxn modelId="{E5A87416-62EC-48AB-A9A7-42E5185D2506}" type="presOf" srcId="{176CC1D1-B029-4A36-B866-17F872311A6B}" destId="{6D345704-01B2-4358-B6E6-54ECAC055864}" srcOrd="0" destOrd="0" presId="urn:microsoft.com/office/officeart/2005/8/layout/radial2"/>
    <dgm:cxn modelId="{F919F03D-8F54-4641-AC93-8BCCC8AA703C}" srcId="{39AC606A-C558-431C-ACA2-5F8AC580CE80}" destId="{E8B26186-1AB9-43ED-B7A7-336FF49ACB1E}" srcOrd="1" destOrd="0" parTransId="{5B41C843-8271-47F1-BD34-F47229BA6251}" sibTransId="{717DC49A-876A-4887-A238-F2A4EE1B2413}"/>
    <dgm:cxn modelId="{31497F98-BF4B-4E64-A6FB-1E679DC838D5}" srcId="{E8B26186-1AB9-43ED-B7A7-336FF49ACB1E}" destId="{E3AEA3BE-EF57-4C38-8E96-9E4BA04E8E3C}" srcOrd="1" destOrd="0" parTransId="{E48F16A0-4DF8-421C-BFA8-13402CE4C10C}" sibTransId="{99EBA811-1F6C-4DA2-AC90-AC7775E4E1E6}"/>
    <dgm:cxn modelId="{98E35160-7C82-4B1E-98D3-639302926BA9}" type="presOf" srcId="{679E9F33-D7CD-4C44-8EE3-923ED7F8F0EC}" destId="{04D6CEB6-7EB1-4900-B839-FC6AC0195E95}" srcOrd="0" destOrd="0" presId="urn:microsoft.com/office/officeart/2005/8/layout/radial2"/>
    <dgm:cxn modelId="{9597B18A-C86B-4EAF-ADBC-DB69C18463FD}" srcId="{176CC1D1-B029-4A36-B866-17F872311A6B}" destId="{F571937E-49D0-4D64-B3C2-9E4873B1BC89}" srcOrd="1" destOrd="0" parTransId="{0275A399-3FE3-49ED-8489-6D06C155F763}" sibTransId="{23797C40-81E1-4F98-B4E1-A9C5E4C06334}"/>
    <dgm:cxn modelId="{37891929-84A0-49B7-BF74-100EFFE16980}" srcId="{E8B26186-1AB9-43ED-B7A7-336FF49ACB1E}" destId="{420067C8-3261-4D7D-A0B8-2C0D8179EB42}" srcOrd="0" destOrd="0" parTransId="{A864B032-7F95-4214-B111-9F16316DBF45}" sibTransId="{400C2F66-2636-4BCF-863D-CA97826FDE01}"/>
    <dgm:cxn modelId="{7DC5298A-BC28-452D-91C1-9638C20D315E}" srcId="{176CC1D1-B029-4A36-B866-17F872311A6B}" destId="{679E9F33-D7CD-4C44-8EE3-923ED7F8F0EC}" srcOrd="0" destOrd="0" parTransId="{E08D85E0-DE2C-4983-88A8-0653193032DE}" sibTransId="{48BB720E-A448-4690-98BC-06F73F243D30}"/>
    <dgm:cxn modelId="{44A86FF3-1CF3-455A-8B94-6C0E35D4DA18}" type="presOf" srcId="{420067C8-3261-4D7D-A0B8-2C0D8179EB42}" destId="{8058516D-35D6-4A95-A541-C8EA2633E38F}" srcOrd="0" destOrd="0" presId="urn:microsoft.com/office/officeart/2005/8/layout/radial2"/>
    <dgm:cxn modelId="{E010D0BC-D457-4426-957A-4E2153E3B260}" type="presOf" srcId="{F571937E-49D0-4D64-B3C2-9E4873B1BC89}" destId="{04D6CEB6-7EB1-4900-B839-FC6AC0195E95}" srcOrd="0" destOrd="1" presId="urn:microsoft.com/office/officeart/2005/8/layout/radial2"/>
    <dgm:cxn modelId="{45D37966-7D77-4F14-AFB4-0F1BA4197A35}" type="presOf" srcId="{39AC606A-C558-431C-ACA2-5F8AC580CE80}" destId="{B06F5F0C-1DA1-4C99-94B9-C229FB1E48F3}" srcOrd="0" destOrd="0" presId="urn:microsoft.com/office/officeart/2005/8/layout/radial2"/>
    <dgm:cxn modelId="{D042C1DE-3EE1-404A-95B9-BFAC648205EF}" type="presOf" srcId="{5B41C843-8271-47F1-BD34-F47229BA6251}" destId="{9A9D51E7-7ADC-4673-89E1-6EBB4D446409}" srcOrd="0" destOrd="0" presId="urn:microsoft.com/office/officeart/2005/8/layout/radial2"/>
    <dgm:cxn modelId="{39CFFF7D-2D87-4829-85FC-D578A3278474}" type="presOf" srcId="{E8B26186-1AB9-43ED-B7A7-336FF49ACB1E}" destId="{7D6C4AA9-0D47-4A6D-B78B-15BFD02E1B3E}" srcOrd="0" destOrd="0" presId="urn:microsoft.com/office/officeart/2005/8/layout/radial2"/>
    <dgm:cxn modelId="{5D188D3A-3048-460C-B83B-BCCE808E2C59}" srcId="{39AC606A-C558-431C-ACA2-5F8AC580CE80}" destId="{176CC1D1-B029-4A36-B866-17F872311A6B}" srcOrd="0" destOrd="0" parTransId="{3C8AF0CF-DB1D-4376-BDCF-8DEABF6D07D6}" sibTransId="{133716B1-60E4-4D27-A4BD-24E0044A436C}"/>
    <dgm:cxn modelId="{E5907970-6E94-46CC-8663-2837E3F227CD}" type="presOf" srcId="{3C8AF0CF-DB1D-4376-BDCF-8DEABF6D07D6}" destId="{647C9513-44E3-4CD5-92C0-87143EC621AA}" srcOrd="0" destOrd="0" presId="urn:microsoft.com/office/officeart/2005/8/layout/radial2"/>
    <dgm:cxn modelId="{0D8E53FD-6227-43C3-8B8E-3574F2AE4E04}" type="presOf" srcId="{E3AEA3BE-EF57-4C38-8E96-9E4BA04E8E3C}" destId="{8058516D-35D6-4A95-A541-C8EA2633E38F}" srcOrd="0" destOrd="1" presId="urn:microsoft.com/office/officeart/2005/8/layout/radial2"/>
    <dgm:cxn modelId="{E4F6751E-65B3-4E84-AA7F-A31354D08CF2}" type="presParOf" srcId="{B06F5F0C-1DA1-4C99-94B9-C229FB1E48F3}" destId="{FEB060DB-12E4-4EE0-B0CD-11B1586240C0}" srcOrd="0" destOrd="0" presId="urn:microsoft.com/office/officeart/2005/8/layout/radial2"/>
    <dgm:cxn modelId="{C1458676-0F07-4292-B3E6-7DD5BB0E11C9}" type="presParOf" srcId="{FEB060DB-12E4-4EE0-B0CD-11B1586240C0}" destId="{3E7FB3FA-B324-44A0-9C58-147B77A00183}" srcOrd="0" destOrd="0" presId="urn:microsoft.com/office/officeart/2005/8/layout/radial2"/>
    <dgm:cxn modelId="{170DE7F2-06EA-4E61-A2DB-0DE6A63CE151}" type="presParOf" srcId="{3E7FB3FA-B324-44A0-9C58-147B77A00183}" destId="{DFCC19E6-1864-4E32-847F-1D4111ED2DAF}" srcOrd="0" destOrd="0" presId="urn:microsoft.com/office/officeart/2005/8/layout/radial2"/>
    <dgm:cxn modelId="{A2BCD9CB-9B62-4661-994A-8474915B6304}" type="presParOf" srcId="{3E7FB3FA-B324-44A0-9C58-147B77A00183}" destId="{DD149853-64B6-48B1-A057-3DDD007E2D4B}" srcOrd="1" destOrd="0" presId="urn:microsoft.com/office/officeart/2005/8/layout/radial2"/>
    <dgm:cxn modelId="{5FA73CD4-0241-4333-955B-A5BF483DB774}" type="presParOf" srcId="{FEB060DB-12E4-4EE0-B0CD-11B1586240C0}" destId="{647C9513-44E3-4CD5-92C0-87143EC621AA}" srcOrd="1" destOrd="0" presId="urn:microsoft.com/office/officeart/2005/8/layout/radial2"/>
    <dgm:cxn modelId="{137803C4-445C-4236-9133-E0155F90D1F6}" type="presParOf" srcId="{FEB060DB-12E4-4EE0-B0CD-11B1586240C0}" destId="{648CD7A8-6074-46B8-A7E5-E1BDC1F88B9F}" srcOrd="2" destOrd="0" presId="urn:microsoft.com/office/officeart/2005/8/layout/radial2"/>
    <dgm:cxn modelId="{5D1B91DB-50AC-4CEA-BAF2-13512F2AA29B}" type="presParOf" srcId="{648CD7A8-6074-46B8-A7E5-E1BDC1F88B9F}" destId="{6D345704-01B2-4358-B6E6-54ECAC055864}" srcOrd="0" destOrd="0" presId="urn:microsoft.com/office/officeart/2005/8/layout/radial2"/>
    <dgm:cxn modelId="{C183C888-E9FA-4DC7-A49C-DC80556E3044}" type="presParOf" srcId="{648CD7A8-6074-46B8-A7E5-E1BDC1F88B9F}" destId="{04D6CEB6-7EB1-4900-B839-FC6AC0195E95}" srcOrd="1" destOrd="0" presId="urn:microsoft.com/office/officeart/2005/8/layout/radial2"/>
    <dgm:cxn modelId="{B1B2C69B-C75B-4450-A098-5F4EB654213F}" type="presParOf" srcId="{FEB060DB-12E4-4EE0-B0CD-11B1586240C0}" destId="{9A9D51E7-7ADC-4673-89E1-6EBB4D446409}" srcOrd="3" destOrd="0" presId="urn:microsoft.com/office/officeart/2005/8/layout/radial2"/>
    <dgm:cxn modelId="{B70E8E61-D7AE-4B7F-BD43-84FEC14ABABF}" type="presParOf" srcId="{FEB060DB-12E4-4EE0-B0CD-11B1586240C0}" destId="{4F522250-6ED9-46A5-89A4-1408EEACD00C}" srcOrd="4" destOrd="0" presId="urn:microsoft.com/office/officeart/2005/8/layout/radial2"/>
    <dgm:cxn modelId="{E01CC773-38F5-4ED9-A8AC-1F233022A2CF}" type="presParOf" srcId="{4F522250-6ED9-46A5-89A4-1408EEACD00C}" destId="{7D6C4AA9-0D47-4A6D-B78B-15BFD02E1B3E}" srcOrd="0" destOrd="0" presId="urn:microsoft.com/office/officeart/2005/8/layout/radial2"/>
    <dgm:cxn modelId="{EF4B9908-4A18-4CE3-825F-A400C4FA6F10}" type="presParOf" srcId="{4F522250-6ED9-46A5-89A4-1408EEACD00C}" destId="{8058516D-35D6-4A95-A541-C8EA2633E38F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446A90-8E40-4864-A78D-1E0C4D16B536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b="1" kern="1200" dirty="0" smtClean="0"/>
            <a:t>雙手肥皂清潔，搓洗</a:t>
          </a:r>
          <a:r>
            <a:rPr lang="en-US" sz="2800" b="1" kern="1200" dirty="0" smtClean="0"/>
            <a:t>40~60</a:t>
          </a:r>
          <a:r>
            <a:rPr lang="zh-TW" sz="2800" b="1" kern="1200" dirty="0" smtClean="0"/>
            <a:t>秒</a:t>
          </a:r>
          <a:endParaRPr lang="zh-TW" sz="2800" kern="1200" dirty="0"/>
        </a:p>
      </dsp:txBody>
      <dsp:txXfrm>
        <a:off x="1918" y="1810385"/>
        <a:ext cx="2011188" cy="1810385"/>
      </dsp:txXfrm>
    </dsp:sp>
    <dsp:sp modelId="{7BB18658-93A8-46E8-BDBB-67402BA16C48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6274CAB-036B-4DEB-8630-A1A26F6FDC75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b="1" kern="1200" dirty="0" smtClean="0"/>
            <a:t>口罩要遮住口鼻、蓋住下巴  </a:t>
          </a:r>
          <a:endParaRPr lang="zh-TW" sz="2800" kern="1200" dirty="0"/>
        </a:p>
      </dsp:txBody>
      <dsp:txXfrm>
        <a:off x="2073443" y="1810385"/>
        <a:ext cx="2011188" cy="1810385"/>
      </dsp:txXfrm>
    </dsp:sp>
    <dsp:sp modelId="{E44CF526-4162-4D9D-AF2C-28EE10E009D0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34066D0-C307-4928-BEAD-4EBB7CE97BAE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b="1" kern="1200" smtClean="0"/>
            <a:t>噴</a:t>
          </a:r>
          <a:r>
            <a:rPr lang="en-US" sz="2800" b="1" kern="1200" smtClean="0"/>
            <a:t>75%</a:t>
          </a:r>
          <a:r>
            <a:rPr lang="zh-TW" sz="2800" b="1" kern="1200" smtClean="0"/>
            <a:t>酒精搓洗雙手</a:t>
          </a:r>
          <a:r>
            <a:rPr lang="en-US" sz="2800" b="1" kern="1200" smtClean="0"/>
            <a:t>20-30</a:t>
          </a:r>
          <a:r>
            <a:rPr lang="zh-TW" sz="2800" b="1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27083219-C2AD-4C0A-A639-9E10EFA26BF4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EC42BDD-0328-44DE-A1D0-CB5BAC1B4ACD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b="1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4105AB68-08EF-4318-931B-46BD0FC2C09F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D74C8D9-5A56-4204-973F-E670474DC9EF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7E3B75-FD5F-480D-A6B3-06EAA1C3E54D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b="1" kern="1200" dirty="0" smtClean="0"/>
            <a:t>室外至少</a:t>
          </a:r>
          <a:r>
            <a:rPr lang="en-US" sz="3000" b="1" kern="1200" dirty="0" smtClean="0"/>
            <a:t>1</a:t>
          </a:r>
          <a:r>
            <a:rPr lang="zh-TW" sz="3000" b="1" kern="1200" dirty="0" smtClean="0"/>
            <a:t>公尺</a:t>
          </a:r>
          <a:endParaRPr lang="zh-TW" sz="3000" kern="1200" dirty="0"/>
        </a:p>
      </dsp:txBody>
      <dsp:txXfrm>
        <a:off x="1918" y="1810385"/>
        <a:ext cx="2011188" cy="1810385"/>
      </dsp:txXfrm>
    </dsp:sp>
    <dsp:sp modelId="{D11E4B6F-F7DF-4CB0-82FA-136691F071DE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9000" r="-9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B1597F9-89FF-4FFE-BC4F-17718657A91A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b="1" kern="1200" smtClean="0"/>
            <a:t>大約</a:t>
          </a:r>
          <a:r>
            <a:rPr lang="en-US" sz="3000" b="1" kern="1200" smtClean="0"/>
            <a:t>3</a:t>
          </a:r>
          <a:r>
            <a:rPr lang="zh-TW" sz="3000" b="1" kern="1200" smtClean="0"/>
            <a:t>個步伐</a:t>
          </a:r>
          <a:endParaRPr lang="zh-TW" sz="3000" kern="1200"/>
        </a:p>
      </dsp:txBody>
      <dsp:txXfrm>
        <a:off x="2073443" y="1810385"/>
        <a:ext cx="2011188" cy="1810385"/>
      </dsp:txXfrm>
    </dsp:sp>
    <dsp:sp modelId="{1CEE9C7E-F520-4352-9575-C598D67EAAFD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9000" r="-9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25E423A-42F2-4F3C-8A58-51B0858142CE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b="1" kern="1200" smtClean="0"/>
            <a:t>室內至少</a:t>
          </a:r>
          <a:r>
            <a:rPr lang="en-US" sz="3000" b="1" kern="1200" smtClean="0"/>
            <a:t>1.5</a:t>
          </a:r>
          <a:r>
            <a:rPr lang="zh-TW" sz="3000" b="1" kern="1200" smtClean="0"/>
            <a:t>公尺</a:t>
          </a:r>
          <a:endParaRPr lang="zh-TW" sz="3000" kern="1200"/>
        </a:p>
      </dsp:txBody>
      <dsp:txXfrm>
        <a:off x="4144967" y="1810385"/>
        <a:ext cx="2011188" cy="1810385"/>
      </dsp:txXfrm>
    </dsp:sp>
    <dsp:sp modelId="{A1365D0A-4D62-4531-AD9D-28038EAFE872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C819F14-F10D-4E65-B52D-00498EDC994D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b="1" kern="1200" smtClean="0"/>
            <a:t>大約手臂的兩倍長</a:t>
          </a:r>
          <a:endParaRPr lang="zh-TW" sz="3000" kern="1200"/>
        </a:p>
      </dsp:txBody>
      <dsp:txXfrm>
        <a:off x="6216492" y="1810385"/>
        <a:ext cx="2011188" cy="1810385"/>
      </dsp:txXfrm>
    </dsp:sp>
    <dsp:sp modelId="{35652E8F-1F08-4B20-826A-F5AE9DB0E7D3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4000" r="-34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043104C-01BB-4BAF-BB8F-B2F3CCC35716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9D51E7-7ADC-4673-89E1-6EBB4D446409}">
      <dsp:nvSpPr>
        <dsp:cNvPr id="0" name=""/>
        <dsp:cNvSpPr/>
      </dsp:nvSpPr>
      <dsp:spPr>
        <a:xfrm rot="1759101">
          <a:off x="2716963" y="3007677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7C9513-44E3-4CD5-92C0-87143EC621AA}">
      <dsp:nvSpPr>
        <dsp:cNvPr id="0" name=""/>
        <dsp:cNvSpPr/>
      </dsp:nvSpPr>
      <dsp:spPr>
        <a:xfrm rot="19840899">
          <a:off x="2716963" y="1456146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149853-64B6-48B1-A057-3DDD007E2D4B}">
      <dsp:nvSpPr>
        <dsp:cNvPr id="0" name=""/>
        <dsp:cNvSpPr/>
      </dsp:nvSpPr>
      <dsp:spPr>
        <a:xfrm>
          <a:off x="358984" y="842491"/>
          <a:ext cx="2840980" cy="284098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6D345704-01B2-4358-B6E6-54ECAC055864}">
      <dsp:nvSpPr>
        <dsp:cNvPr id="0" name=""/>
        <dsp:cNvSpPr/>
      </dsp:nvSpPr>
      <dsp:spPr>
        <a:xfrm>
          <a:off x="3438686" y="238"/>
          <a:ext cx="1704588" cy="1704588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b="1" kern="1200" dirty="0" smtClean="0"/>
            <a:t>衛福部疾管署</a:t>
          </a:r>
          <a:endParaRPr lang="zh-TW" sz="3000" kern="1200" dirty="0"/>
        </a:p>
      </dsp:txBody>
      <dsp:txXfrm>
        <a:off x="3688317" y="249869"/>
        <a:ext cx="1205326" cy="1205326"/>
      </dsp:txXfrm>
    </dsp:sp>
    <dsp:sp modelId="{04D6CEB6-7EB1-4900-B839-FC6AC0195E95}">
      <dsp:nvSpPr>
        <dsp:cNvPr id="0" name=""/>
        <dsp:cNvSpPr/>
      </dsp:nvSpPr>
      <dsp:spPr>
        <a:xfrm>
          <a:off x="5313733" y="238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b="1" kern="1200" smtClean="0"/>
            <a:t>掌握最新疫情</a:t>
          </a:r>
          <a:endParaRPr lang="zh-TW" sz="2700" kern="120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b="1" kern="1200" smtClean="0"/>
            <a:t>了解防疫議題</a:t>
          </a:r>
          <a:endParaRPr lang="zh-TW" sz="2700" kern="1200"/>
        </a:p>
      </dsp:txBody>
      <dsp:txXfrm>
        <a:off x="5313733" y="238"/>
        <a:ext cx="2556882" cy="1704588"/>
      </dsp:txXfrm>
    </dsp:sp>
    <dsp:sp modelId="{7D6C4AA9-0D47-4A6D-B78B-15BFD02E1B3E}">
      <dsp:nvSpPr>
        <dsp:cNvPr id="0" name=""/>
        <dsp:cNvSpPr/>
      </dsp:nvSpPr>
      <dsp:spPr>
        <a:xfrm>
          <a:off x="3438686" y="2821136"/>
          <a:ext cx="1704588" cy="1704588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b="1" kern="1200" dirty="0" smtClean="0"/>
            <a:t>防疫小測驗</a:t>
          </a:r>
          <a:endParaRPr lang="zh-TW" sz="3000" kern="1200" dirty="0"/>
        </a:p>
      </dsp:txBody>
      <dsp:txXfrm>
        <a:off x="3688317" y="3070767"/>
        <a:ext cx="1205326" cy="1205326"/>
      </dsp:txXfrm>
    </dsp:sp>
    <dsp:sp modelId="{8058516D-35D6-4A95-A541-C8EA2633E38F}">
      <dsp:nvSpPr>
        <dsp:cNvPr id="0" name=""/>
        <dsp:cNvSpPr/>
      </dsp:nvSpPr>
      <dsp:spPr>
        <a:xfrm>
          <a:off x="5313733" y="2821136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b="1" kern="1200" smtClean="0"/>
            <a:t>你的防疫觀念正確嗎？</a:t>
          </a:r>
          <a:endParaRPr lang="zh-TW" sz="2700" kern="120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b="1" kern="1200" dirty="0" smtClean="0"/>
            <a:t>擊敗新冠病毒，健康久久！</a:t>
          </a:r>
          <a:endParaRPr lang="zh-TW" sz="2700" kern="1200" dirty="0"/>
        </a:p>
      </dsp:txBody>
      <dsp:txXfrm>
        <a:off x="5313733" y="2821136"/>
        <a:ext cx="2556882" cy="17045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16E50D-9A9F-4E7A-8B77-AD815E5A90F7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3386E1-F98B-4DA9-BA98-152E7BAFBC0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04112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164275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65000">
              <a:srgbClr val="FFC000"/>
            </a:gs>
            <a:gs pos="33000">
              <a:srgbClr val="92D050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vert="horz" lIns="91440" tIns="45720" rIns="91440" bIns="45720" rtlCol="0" anchor="ctr">
            <a:normAutofit/>
            <a:sp3d extrusionH="57150">
              <a:bevelT w="38100" h="38100" prst="angle"/>
            </a:sp3d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none"/>
        </p:style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b="1" kern="1200" cap="none" spc="0">
          <a:ln w="13462">
            <a:solidFill>
              <a:schemeClr val="bg1"/>
            </a:solidFill>
            <a:prstDash val="solid"/>
          </a:ln>
          <a:solidFill>
            <a:schemeClr val="tx1">
              <a:lumMod val="85000"/>
              <a:lumOff val="15000"/>
            </a:schemeClr>
          </a:solidFill>
          <a:effectLst>
            <a:outerShdw dist="38100" dir="2700000" algn="bl" rotWithShape="0">
              <a:schemeClr val="accent5"/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4800" b="1" kern="1200" cap="none" spc="0">
          <a:ln w="6600">
            <a:solidFill>
              <a:schemeClr val="accent2"/>
            </a:solidFill>
            <a:prstDash val="solid"/>
          </a:ln>
          <a:solidFill>
            <a:srgbClr val="FFC000"/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b="1" kern="1200" cap="none" spc="0">
          <a:ln w="9525">
            <a:solidFill>
              <a:schemeClr val="bg1"/>
            </a:solidFill>
            <a:prstDash val="solid"/>
          </a:ln>
          <a:solidFill>
            <a:srgbClr val="002060"/>
          </a:solidFill>
          <a:effectLst>
            <a:outerShdw blurRad="12700" dist="38100" dir="2700000" algn="tl" rotWithShape="0">
              <a:schemeClr val="accent5">
                <a:lumMod val="60000"/>
                <a:lumOff val="40000"/>
              </a:schemeClr>
            </a:outerShdw>
          </a:effectLst>
          <a:latin typeface="文鼎中特圓" panose="020B0609010101010101" pitchFamily="49" charset="-120"/>
          <a:ea typeface="文鼎中特圓" panose="020B0609010101010101" pitchFamily="49" charset="-120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b="1" kern="1200" cap="none" spc="0">
          <a:ln w="9525">
            <a:solidFill>
              <a:schemeClr val="bg1"/>
            </a:solidFill>
            <a:prstDash val="solid"/>
          </a:ln>
          <a:solidFill>
            <a:srgbClr val="FF0000"/>
          </a:solidFill>
          <a:effectLst>
            <a:outerShdw blurRad="12700" dist="38100" dir="2700000" algn="tl" rotWithShape="0">
              <a:schemeClr val="accent5">
                <a:lumMod val="60000"/>
                <a:lumOff val="40000"/>
              </a:schemeClr>
            </a:outerShdw>
          </a:effectLst>
          <a:latin typeface="文鼎中特圓" panose="020B0609010101010101" pitchFamily="49" charset="-120"/>
          <a:ea typeface="文鼎中特圓" panose="020B0609010101010101" pitchFamily="49" charset="-120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b="1" kern="1200" cap="none" spc="0">
          <a:ln w="9525">
            <a:solidFill>
              <a:schemeClr val="bg1"/>
            </a:solidFill>
            <a:prstDash val="solid"/>
          </a:ln>
          <a:solidFill>
            <a:srgbClr val="FFC000"/>
          </a:solidFill>
          <a:effectLst>
            <a:outerShdw blurRad="12700" dist="38100" dir="2700000" algn="tl" rotWithShape="0">
              <a:schemeClr val="accent5">
                <a:lumMod val="60000"/>
                <a:lumOff val="40000"/>
              </a:schemeClr>
            </a:outerShdw>
          </a:effectLst>
          <a:latin typeface="文鼎中特圓" panose="020B0609010101010101" pitchFamily="49" charset="-120"/>
          <a:ea typeface="文鼎中特圓" panose="020B0609010101010101" pitchFamily="49" charset="-120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b="1" kern="1200" cap="none" spc="0">
          <a:ln w="9525">
            <a:solidFill>
              <a:schemeClr val="bg1"/>
            </a:solidFill>
            <a:prstDash val="solid"/>
          </a:ln>
          <a:solidFill>
            <a:srgbClr val="92D050"/>
          </a:solidFill>
          <a:effectLst>
            <a:outerShdw blurRad="12700" dist="38100" dir="2700000" algn="tl" rotWithShape="0">
              <a:schemeClr val="accent5">
                <a:lumMod val="60000"/>
                <a:lumOff val="40000"/>
              </a:schemeClr>
            </a:outerShdw>
          </a:effectLst>
          <a:latin typeface="文鼎中特圓" panose="020B0609010101010101" pitchFamily="49" charset="-120"/>
          <a:ea typeface="文鼎中特圓" panose="020B0609010101010101" pitchFamily="49" charset="-12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/>
              <a:t>打擊新冠病毒，守護健康你我有責</a:t>
            </a:r>
          </a:p>
        </p:txBody>
      </p:sp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rgbClr val="C00000"/>
                </a:solidFill>
              </a:rPr>
              <a:t>新型冠狀病毒 防疫須知</a:t>
            </a:r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9106774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5197619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9902145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1351</TotalTime>
  <Words>110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文鼎中特圓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54</cp:revision>
  <dcterms:created xsi:type="dcterms:W3CDTF">2014-02-08T16:25:00Z</dcterms:created>
  <dcterms:modified xsi:type="dcterms:W3CDTF">2021-12-02T06:14:31Z</dcterms:modified>
</cp:coreProperties>
</file>