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9EB5E7-D4C1-4D2B-A1BC-B15A498323C2}" type="doc">
      <dgm:prSet loTypeId="urn:microsoft.com/office/officeart/2005/8/layout/hList7" loCatId="picture" qsTypeId="urn:microsoft.com/office/officeart/2005/8/quickstyle/3d9" qsCatId="3D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34E17D2E-1516-4CA3-B1D1-08A0B6080A72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4C308518-5C9C-48DA-BD25-1784E207E319}" type="parTrans" cxnId="{D8168730-597B-4D89-8813-5473AC4CD2EF}">
      <dgm:prSet/>
      <dgm:spPr/>
      <dgm:t>
        <a:bodyPr/>
        <a:lstStyle/>
        <a:p>
          <a:endParaRPr lang="zh-TW" altLang="en-US"/>
        </a:p>
      </dgm:t>
    </dgm:pt>
    <dgm:pt modelId="{2C8C154B-3468-40F0-BD22-A816DAF8ACA2}" type="sibTrans" cxnId="{D8168730-597B-4D89-8813-5473AC4CD2EF}">
      <dgm:prSet/>
      <dgm:spPr/>
      <dgm:t>
        <a:bodyPr/>
        <a:lstStyle/>
        <a:p>
          <a:endParaRPr lang="zh-TW" altLang="en-US"/>
        </a:p>
      </dgm:t>
    </dgm:pt>
    <dgm:pt modelId="{B44C375B-31B7-4B68-A759-B0F67AD6D90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926B0EEE-5640-4EA1-B982-AD05E84D8A6D}" type="parTrans" cxnId="{3CF927BC-8084-4F89-97B7-58AD1DB57229}">
      <dgm:prSet/>
      <dgm:spPr/>
      <dgm:t>
        <a:bodyPr/>
        <a:lstStyle/>
        <a:p>
          <a:endParaRPr lang="zh-TW" altLang="en-US"/>
        </a:p>
      </dgm:t>
    </dgm:pt>
    <dgm:pt modelId="{2B0FEA64-7812-4475-8CD5-A8BDF6C68893}" type="sibTrans" cxnId="{3CF927BC-8084-4F89-97B7-58AD1DB57229}">
      <dgm:prSet/>
      <dgm:spPr/>
      <dgm:t>
        <a:bodyPr/>
        <a:lstStyle/>
        <a:p>
          <a:endParaRPr lang="zh-TW" altLang="en-US"/>
        </a:p>
      </dgm:t>
    </dgm:pt>
    <dgm:pt modelId="{18F782B4-3CB3-4171-9954-253A9AD8A87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7FD16C1-CE33-4085-AAB7-5AD54F4C9965}" type="parTrans" cxnId="{B6450F28-9346-4C37-8A10-FCD370D456EC}">
      <dgm:prSet/>
      <dgm:spPr/>
      <dgm:t>
        <a:bodyPr/>
        <a:lstStyle/>
        <a:p>
          <a:endParaRPr lang="zh-TW" altLang="en-US"/>
        </a:p>
      </dgm:t>
    </dgm:pt>
    <dgm:pt modelId="{F40BA682-0536-4F8F-9F52-087584145BB9}" type="sibTrans" cxnId="{B6450F28-9346-4C37-8A10-FCD370D456EC}">
      <dgm:prSet/>
      <dgm:spPr/>
      <dgm:t>
        <a:bodyPr/>
        <a:lstStyle/>
        <a:p>
          <a:endParaRPr lang="zh-TW" altLang="en-US"/>
        </a:p>
      </dgm:t>
    </dgm:pt>
    <dgm:pt modelId="{E437A1D8-F82C-4D13-81A1-6B3E5454C885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0FFCD4F-6036-4D93-9122-0E3E5C5B77AB}" type="parTrans" cxnId="{1E701329-C8DE-4416-816F-64B7B33F66BA}">
      <dgm:prSet/>
      <dgm:spPr/>
      <dgm:t>
        <a:bodyPr/>
        <a:lstStyle/>
        <a:p>
          <a:endParaRPr lang="zh-TW" altLang="en-US"/>
        </a:p>
      </dgm:t>
    </dgm:pt>
    <dgm:pt modelId="{339250E3-C21A-4D93-9A14-BDD0299E3E4B}" type="sibTrans" cxnId="{1E701329-C8DE-4416-816F-64B7B33F66BA}">
      <dgm:prSet/>
      <dgm:spPr/>
      <dgm:t>
        <a:bodyPr/>
        <a:lstStyle/>
        <a:p>
          <a:endParaRPr lang="zh-TW" altLang="en-US"/>
        </a:p>
      </dgm:t>
    </dgm:pt>
    <dgm:pt modelId="{992A024B-C3F7-4A82-AD9D-217F0F91FE68}" type="pres">
      <dgm:prSet presAssocID="{279EB5E7-D4C1-4D2B-A1BC-B15A498323C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B8B4AFC-6A1B-40C1-9785-F41D124346E9}" type="pres">
      <dgm:prSet presAssocID="{279EB5E7-D4C1-4D2B-A1BC-B15A498323C2}" presName="fgShape" presStyleLbl="fgShp" presStyleIdx="0" presStyleCnt="1"/>
      <dgm:spPr/>
    </dgm:pt>
    <dgm:pt modelId="{E66FE368-D6F0-48C4-9E36-B5BA4E223C9F}" type="pres">
      <dgm:prSet presAssocID="{279EB5E7-D4C1-4D2B-A1BC-B15A498323C2}" presName="linComp" presStyleCnt="0"/>
      <dgm:spPr/>
    </dgm:pt>
    <dgm:pt modelId="{6733A0EC-CBE4-4E7B-8703-04FDFF8B016D}" type="pres">
      <dgm:prSet presAssocID="{34E17D2E-1516-4CA3-B1D1-08A0B6080A72}" presName="compNode" presStyleCnt="0"/>
      <dgm:spPr/>
    </dgm:pt>
    <dgm:pt modelId="{ADD77564-32C2-466D-861F-C16076C7BA5F}" type="pres">
      <dgm:prSet presAssocID="{34E17D2E-1516-4CA3-B1D1-08A0B6080A7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3814323-1994-464A-BCF6-AA9B5CCD7CB5}" type="pres">
      <dgm:prSet presAssocID="{34E17D2E-1516-4CA3-B1D1-08A0B6080A7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D54750-0B9B-4071-9B26-AE33FC12EE89}" type="pres">
      <dgm:prSet presAssocID="{34E17D2E-1516-4CA3-B1D1-08A0B6080A72}" presName="invisiNode" presStyleLbl="node1" presStyleIdx="0" presStyleCnt="4"/>
      <dgm:spPr/>
    </dgm:pt>
    <dgm:pt modelId="{70076179-847C-4F3E-ABB0-944CB17E8B29}" type="pres">
      <dgm:prSet presAssocID="{34E17D2E-1516-4CA3-B1D1-08A0B6080A72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72B0505-2377-422C-84C8-6D8285B6C4F4}" type="pres">
      <dgm:prSet presAssocID="{2C8C154B-3468-40F0-BD22-A816DAF8ACA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0606EBD-1128-4FC0-82DF-5A6BCF9CE4E2}" type="pres">
      <dgm:prSet presAssocID="{B44C375B-31B7-4B68-A759-B0F67AD6D908}" presName="compNode" presStyleCnt="0"/>
      <dgm:spPr/>
    </dgm:pt>
    <dgm:pt modelId="{1A4B39E3-E068-4425-BA58-FCA8774D02FD}" type="pres">
      <dgm:prSet presAssocID="{B44C375B-31B7-4B68-A759-B0F67AD6D90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D4F7BD5-4E66-4CDA-A01F-5ECE32013D23}" type="pres">
      <dgm:prSet presAssocID="{B44C375B-31B7-4B68-A759-B0F67AD6D90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55EF2E0-1C9B-42B1-831C-5B7B98B93673}" type="pres">
      <dgm:prSet presAssocID="{B44C375B-31B7-4B68-A759-B0F67AD6D908}" presName="invisiNode" presStyleLbl="node1" presStyleIdx="1" presStyleCnt="4"/>
      <dgm:spPr/>
    </dgm:pt>
    <dgm:pt modelId="{BF75268D-0F6E-4C94-B821-9506DA7CAD21}" type="pres">
      <dgm:prSet presAssocID="{B44C375B-31B7-4B68-A759-B0F67AD6D908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A4F25CE-C638-40A7-8D7E-509E248C385E}" type="pres">
      <dgm:prSet presAssocID="{2B0FEA64-7812-4475-8CD5-A8BDF6C6889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AA6B5C5-9518-4D21-AB54-EBBC71472BB7}" type="pres">
      <dgm:prSet presAssocID="{18F782B4-3CB3-4171-9954-253A9AD8A878}" presName="compNode" presStyleCnt="0"/>
      <dgm:spPr/>
    </dgm:pt>
    <dgm:pt modelId="{8D15AC13-0EE0-4E93-98A6-DA48A574BA12}" type="pres">
      <dgm:prSet presAssocID="{18F782B4-3CB3-4171-9954-253A9AD8A87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31478FF-FDC5-440B-972D-A925E6D1F219}" type="pres">
      <dgm:prSet presAssocID="{18F782B4-3CB3-4171-9954-253A9AD8A87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43C2AB-2822-4E8E-B561-9A1F938AA59E}" type="pres">
      <dgm:prSet presAssocID="{18F782B4-3CB3-4171-9954-253A9AD8A878}" presName="invisiNode" presStyleLbl="node1" presStyleIdx="2" presStyleCnt="4"/>
      <dgm:spPr/>
    </dgm:pt>
    <dgm:pt modelId="{1BE8EE6F-1461-4D6E-B441-CBCDC98B3235}" type="pres">
      <dgm:prSet presAssocID="{18F782B4-3CB3-4171-9954-253A9AD8A87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F8D0748-C3CE-484E-988A-3504C1430196}" type="pres">
      <dgm:prSet presAssocID="{F40BA682-0536-4F8F-9F52-087584145BB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B32E81E-D219-40B6-9AC7-FF05F94204D4}" type="pres">
      <dgm:prSet presAssocID="{E437A1D8-F82C-4D13-81A1-6B3E5454C885}" presName="compNode" presStyleCnt="0"/>
      <dgm:spPr/>
    </dgm:pt>
    <dgm:pt modelId="{BB19087E-E729-43B2-9682-5B647A163F41}" type="pres">
      <dgm:prSet presAssocID="{E437A1D8-F82C-4D13-81A1-6B3E5454C88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CFD1D24-8502-4B48-853E-6E70A268B34E}" type="pres">
      <dgm:prSet presAssocID="{E437A1D8-F82C-4D13-81A1-6B3E5454C88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6776BF-20F4-4797-8319-492AA78B3793}" type="pres">
      <dgm:prSet presAssocID="{E437A1D8-F82C-4D13-81A1-6B3E5454C885}" presName="invisiNode" presStyleLbl="node1" presStyleIdx="3" presStyleCnt="4"/>
      <dgm:spPr/>
    </dgm:pt>
    <dgm:pt modelId="{872A1690-02EC-45EE-A7B2-CE1A96EF2818}" type="pres">
      <dgm:prSet presAssocID="{E437A1D8-F82C-4D13-81A1-6B3E5454C885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EDDB640-2529-4409-A6CE-111334259E57}" type="presOf" srcId="{2B0FEA64-7812-4475-8CD5-A8BDF6C68893}" destId="{DA4F25CE-C638-40A7-8D7E-509E248C385E}" srcOrd="0" destOrd="0" presId="urn:microsoft.com/office/officeart/2005/8/layout/hList7"/>
    <dgm:cxn modelId="{B166D84C-029A-44D8-91A1-A552DDB8B8D2}" type="presOf" srcId="{B44C375B-31B7-4B68-A759-B0F67AD6D908}" destId="{1A4B39E3-E068-4425-BA58-FCA8774D02FD}" srcOrd="0" destOrd="0" presId="urn:microsoft.com/office/officeart/2005/8/layout/hList7"/>
    <dgm:cxn modelId="{AA6F2F4F-9BB6-46D5-B349-BF52C5342528}" type="presOf" srcId="{34E17D2E-1516-4CA3-B1D1-08A0B6080A72}" destId="{E3814323-1994-464A-BCF6-AA9B5CCD7CB5}" srcOrd="1" destOrd="0" presId="urn:microsoft.com/office/officeart/2005/8/layout/hList7"/>
    <dgm:cxn modelId="{86457BF1-9F21-477A-A877-FA3976C55CAA}" type="presOf" srcId="{18F782B4-3CB3-4171-9954-253A9AD8A878}" destId="{8D15AC13-0EE0-4E93-98A6-DA48A574BA12}" srcOrd="0" destOrd="0" presId="urn:microsoft.com/office/officeart/2005/8/layout/hList7"/>
    <dgm:cxn modelId="{A81A08F3-6C04-4F38-B0CD-430B49DB176E}" type="presOf" srcId="{E437A1D8-F82C-4D13-81A1-6B3E5454C885}" destId="{BB19087E-E729-43B2-9682-5B647A163F41}" srcOrd="0" destOrd="0" presId="urn:microsoft.com/office/officeart/2005/8/layout/hList7"/>
    <dgm:cxn modelId="{BA98F7E9-D5B6-413B-9ACF-65DFD82E14A4}" type="presOf" srcId="{18F782B4-3CB3-4171-9954-253A9AD8A878}" destId="{D31478FF-FDC5-440B-972D-A925E6D1F219}" srcOrd="1" destOrd="0" presId="urn:microsoft.com/office/officeart/2005/8/layout/hList7"/>
    <dgm:cxn modelId="{96F07B4F-4330-4E2B-B68C-B032A4A9FC8D}" type="presOf" srcId="{B44C375B-31B7-4B68-A759-B0F67AD6D908}" destId="{DD4F7BD5-4E66-4CDA-A01F-5ECE32013D23}" srcOrd="1" destOrd="0" presId="urn:microsoft.com/office/officeart/2005/8/layout/hList7"/>
    <dgm:cxn modelId="{3CF927BC-8084-4F89-97B7-58AD1DB57229}" srcId="{279EB5E7-D4C1-4D2B-A1BC-B15A498323C2}" destId="{B44C375B-31B7-4B68-A759-B0F67AD6D908}" srcOrd="1" destOrd="0" parTransId="{926B0EEE-5640-4EA1-B982-AD05E84D8A6D}" sibTransId="{2B0FEA64-7812-4475-8CD5-A8BDF6C68893}"/>
    <dgm:cxn modelId="{D8168730-597B-4D89-8813-5473AC4CD2EF}" srcId="{279EB5E7-D4C1-4D2B-A1BC-B15A498323C2}" destId="{34E17D2E-1516-4CA3-B1D1-08A0B6080A72}" srcOrd="0" destOrd="0" parTransId="{4C308518-5C9C-48DA-BD25-1784E207E319}" sibTransId="{2C8C154B-3468-40F0-BD22-A816DAF8ACA2}"/>
    <dgm:cxn modelId="{980FF3D3-C2EE-4D9A-8EEA-647F49F7EAC7}" type="presOf" srcId="{34E17D2E-1516-4CA3-B1D1-08A0B6080A72}" destId="{ADD77564-32C2-466D-861F-C16076C7BA5F}" srcOrd="0" destOrd="0" presId="urn:microsoft.com/office/officeart/2005/8/layout/hList7"/>
    <dgm:cxn modelId="{B6450F28-9346-4C37-8A10-FCD370D456EC}" srcId="{279EB5E7-D4C1-4D2B-A1BC-B15A498323C2}" destId="{18F782B4-3CB3-4171-9954-253A9AD8A878}" srcOrd="2" destOrd="0" parTransId="{C7FD16C1-CE33-4085-AAB7-5AD54F4C9965}" sibTransId="{F40BA682-0536-4F8F-9F52-087584145BB9}"/>
    <dgm:cxn modelId="{58FF2259-3858-45BF-AF13-9443BA72400A}" type="presOf" srcId="{E437A1D8-F82C-4D13-81A1-6B3E5454C885}" destId="{9CFD1D24-8502-4B48-853E-6E70A268B34E}" srcOrd="1" destOrd="0" presId="urn:microsoft.com/office/officeart/2005/8/layout/hList7"/>
    <dgm:cxn modelId="{82BCD595-66EE-42EE-99AD-E39BEB0C9479}" type="presOf" srcId="{F40BA682-0536-4F8F-9F52-087584145BB9}" destId="{9F8D0748-C3CE-484E-988A-3504C1430196}" srcOrd="0" destOrd="0" presId="urn:microsoft.com/office/officeart/2005/8/layout/hList7"/>
    <dgm:cxn modelId="{1E701329-C8DE-4416-816F-64B7B33F66BA}" srcId="{279EB5E7-D4C1-4D2B-A1BC-B15A498323C2}" destId="{E437A1D8-F82C-4D13-81A1-6B3E5454C885}" srcOrd="3" destOrd="0" parTransId="{10FFCD4F-6036-4D93-9122-0E3E5C5B77AB}" sibTransId="{339250E3-C21A-4D93-9A14-BDD0299E3E4B}"/>
    <dgm:cxn modelId="{2F55E4E8-64B9-42FA-A761-B3FAE6FAF56B}" type="presOf" srcId="{2C8C154B-3468-40F0-BD22-A816DAF8ACA2}" destId="{072B0505-2377-422C-84C8-6D8285B6C4F4}" srcOrd="0" destOrd="0" presId="urn:microsoft.com/office/officeart/2005/8/layout/hList7"/>
    <dgm:cxn modelId="{063C508B-8A3C-44F1-A828-5BD50AC15DB6}" type="presOf" srcId="{279EB5E7-D4C1-4D2B-A1BC-B15A498323C2}" destId="{992A024B-C3F7-4A82-AD9D-217F0F91FE68}" srcOrd="0" destOrd="0" presId="urn:microsoft.com/office/officeart/2005/8/layout/hList7"/>
    <dgm:cxn modelId="{019921A3-AE99-45A8-A1E0-D83154B003DE}" type="presParOf" srcId="{992A024B-C3F7-4A82-AD9D-217F0F91FE68}" destId="{3B8B4AFC-6A1B-40C1-9785-F41D124346E9}" srcOrd="0" destOrd="0" presId="urn:microsoft.com/office/officeart/2005/8/layout/hList7"/>
    <dgm:cxn modelId="{C323FD5D-CAFC-4C9D-9309-4C31313C0F32}" type="presParOf" srcId="{992A024B-C3F7-4A82-AD9D-217F0F91FE68}" destId="{E66FE368-D6F0-48C4-9E36-B5BA4E223C9F}" srcOrd="1" destOrd="0" presId="urn:microsoft.com/office/officeart/2005/8/layout/hList7"/>
    <dgm:cxn modelId="{4578FE35-EA92-4518-B6A2-1FB9BCB48DCD}" type="presParOf" srcId="{E66FE368-D6F0-48C4-9E36-B5BA4E223C9F}" destId="{6733A0EC-CBE4-4E7B-8703-04FDFF8B016D}" srcOrd="0" destOrd="0" presId="urn:microsoft.com/office/officeart/2005/8/layout/hList7"/>
    <dgm:cxn modelId="{B8F8B141-07BD-45BF-AD17-A48AF34C98F4}" type="presParOf" srcId="{6733A0EC-CBE4-4E7B-8703-04FDFF8B016D}" destId="{ADD77564-32C2-466D-861F-C16076C7BA5F}" srcOrd="0" destOrd="0" presId="urn:microsoft.com/office/officeart/2005/8/layout/hList7"/>
    <dgm:cxn modelId="{1B62FB36-4044-42C8-AADA-61784A81CA62}" type="presParOf" srcId="{6733A0EC-CBE4-4E7B-8703-04FDFF8B016D}" destId="{E3814323-1994-464A-BCF6-AA9B5CCD7CB5}" srcOrd="1" destOrd="0" presId="urn:microsoft.com/office/officeart/2005/8/layout/hList7"/>
    <dgm:cxn modelId="{8F9EB107-B99B-4318-AF9F-AF59C8E4B4C9}" type="presParOf" srcId="{6733A0EC-CBE4-4E7B-8703-04FDFF8B016D}" destId="{4BD54750-0B9B-4071-9B26-AE33FC12EE89}" srcOrd="2" destOrd="0" presId="urn:microsoft.com/office/officeart/2005/8/layout/hList7"/>
    <dgm:cxn modelId="{5E778D4C-EDDB-47CF-A733-9B5A1DADF7AD}" type="presParOf" srcId="{6733A0EC-CBE4-4E7B-8703-04FDFF8B016D}" destId="{70076179-847C-4F3E-ABB0-944CB17E8B29}" srcOrd="3" destOrd="0" presId="urn:microsoft.com/office/officeart/2005/8/layout/hList7"/>
    <dgm:cxn modelId="{A7AE2EFA-1F6C-4453-8473-60681591BF9C}" type="presParOf" srcId="{E66FE368-D6F0-48C4-9E36-B5BA4E223C9F}" destId="{072B0505-2377-422C-84C8-6D8285B6C4F4}" srcOrd="1" destOrd="0" presId="urn:microsoft.com/office/officeart/2005/8/layout/hList7"/>
    <dgm:cxn modelId="{DB549D4B-E800-4BD8-9AB8-8EB25CAD75E8}" type="presParOf" srcId="{E66FE368-D6F0-48C4-9E36-B5BA4E223C9F}" destId="{40606EBD-1128-4FC0-82DF-5A6BCF9CE4E2}" srcOrd="2" destOrd="0" presId="urn:microsoft.com/office/officeart/2005/8/layout/hList7"/>
    <dgm:cxn modelId="{965D5FE6-6E0A-4FA9-953A-0DE1707CEE00}" type="presParOf" srcId="{40606EBD-1128-4FC0-82DF-5A6BCF9CE4E2}" destId="{1A4B39E3-E068-4425-BA58-FCA8774D02FD}" srcOrd="0" destOrd="0" presId="urn:microsoft.com/office/officeart/2005/8/layout/hList7"/>
    <dgm:cxn modelId="{E5FA5AA5-1E90-4F88-B1CB-296B69B338C5}" type="presParOf" srcId="{40606EBD-1128-4FC0-82DF-5A6BCF9CE4E2}" destId="{DD4F7BD5-4E66-4CDA-A01F-5ECE32013D23}" srcOrd="1" destOrd="0" presId="urn:microsoft.com/office/officeart/2005/8/layout/hList7"/>
    <dgm:cxn modelId="{04B033F5-34DE-4182-9BA9-5A2A876A1B1E}" type="presParOf" srcId="{40606EBD-1128-4FC0-82DF-5A6BCF9CE4E2}" destId="{055EF2E0-1C9B-42B1-831C-5B7B98B93673}" srcOrd="2" destOrd="0" presId="urn:microsoft.com/office/officeart/2005/8/layout/hList7"/>
    <dgm:cxn modelId="{C5A13510-E29D-4B5A-BD9F-8B311A7BAFF2}" type="presParOf" srcId="{40606EBD-1128-4FC0-82DF-5A6BCF9CE4E2}" destId="{BF75268D-0F6E-4C94-B821-9506DA7CAD21}" srcOrd="3" destOrd="0" presId="urn:microsoft.com/office/officeart/2005/8/layout/hList7"/>
    <dgm:cxn modelId="{A7B73C8F-EC16-4F1B-821D-C6ACC5ECF5E7}" type="presParOf" srcId="{E66FE368-D6F0-48C4-9E36-B5BA4E223C9F}" destId="{DA4F25CE-C638-40A7-8D7E-509E248C385E}" srcOrd="3" destOrd="0" presId="urn:microsoft.com/office/officeart/2005/8/layout/hList7"/>
    <dgm:cxn modelId="{46211662-FD5E-4FAE-B942-51158D4AD884}" type="presParOf" srcId="{E66FE368-D6F0-48C4-9E36-B5BA4E223C9F}" destId="{9AA6B5C5-9518-4D21-AB54-EBBC71472BB7}" srcOrd="4" destOrd="0" presId="urn:microsoft.com/office/officeart/2005/8/layout/hList7"/>
    <dgm:cxn modelId="{EBD08F8B-01BD-44CC-9334-02BBB4C76470}" type="presParOf" srcId="{9AA6B5C5-9518-4D21-AB54-EBBC71472BB7}" destId="{8D15AC13-0EE0-4E93-98A6-DA48A574BA12}" srcOrd="0" destOrd="0" presId="urn:microsoft.com/office/officeart/2005/8/layout/hList7"/>
    <dgm:cxn modelId="{C672D52B-3573-45D0-967D-E17551B989E2}" type="presParOf" srcId="{9AA6B5C5-9518-4D21-AB54-EBBC71472BB7}" destId="{D31478FF-FDC5-440B-972D-A925E6D1F219}" srcOrd="1" destOrd="0" presId="urn:microsoft.com/office/officeart/2005/8/layout/hList7"/>
    <dgm:cxn modelId="{32FB8242-70AA-4884-949C-DF21DDEBE12A}" type="presParOf" srcId="{9AA6B5C5-9518-4D21-AB54-EBBC71472BB7}" destId="{A043C2AB-2822-4E8E-B561-9A1F938AA59E}" srcOrd="2" destOrd="0" presId="urn:microsoft.com/office/officeart/2005/8/layout/hList7"/>
    <dgm:cxn modelId="{DCEE58BC-5031-41D6-92D6-E57A5F176184}" type="presParOf" srcId="{9AA6B5C5-9518-4D21-AB54-EBBC71472BB7}" destId="{1BE8EE6F-1461-4D6E-B441-CBCDC98B3235}" srcOrd="3" destOrd="0" presId="urn:microsoft.com/office/officeart/2005/8/layout/hList7"/>
    <dgm:cxn modelId="{8F71C601-A5E1-4843-A7E3-1C531FB32D74}" type="presParOf" srcId="{E66FE368-D6F0-48C4-9E36-B5BA4E223C9F}" destId="{9F8D0748-C3CE-484E-988A-3504C1430196}" srcOrd="5" destOrd="0" presId="urn:microsoft.com/office/officeart/2005/8/layout/hList7"/>
    <dgm:cxn modelId="{8BE40F90-D277-4B28-ABBB-3448D98B3FF8}" type="presParOf" srcId="{E66FE368-D6F0-48C4-9E36-B5BA4E223C9F}" destId="{4B32E81E-D219-40B6-9AC7-FF05F94204D4}" srcOrd="6" destOrd="0" presId="urn:microsoft.com/office/officeart/2005/8/layout/hList7"/>
    <dgm:cxn modelId="{4DC53195-3FA1-4056-923E-1EBB514FF539}" type="presParOf" srcId="{4B32E81E-D219-40B6-9AC7-FF05F94204D4}" destId="{BB19087E-E729-43B2-9682-5B647A163F41}" srcOrd="0" destOrd="0" presId="urn:microsoft.com/office/officeart/2005/8/layout/hList7"/>
    <dgm:cxn modelId="{2706BA3F-DC74-4413-88CD-35AD974892FA}" type="presParOf" srcId="{4B32E81E-D219-40B6-9AC7-FF05F94204D4}" destId="{9CFD1D24-8502-4B48-853E-6E70A268B34E}" srcOrd="1" destOrd="0" presId="urn:microsoft.com/office/officeart/2005/8/layout/hList7"/>
    <dgm:cxn modelId="{D5549A6C-80CF-4C02-89D1-E0170DA0B843}" type="presParOf" srcId="{4B32E81E-D219-40B6-9AC7-FF05F94204D4}" destId="{8A6776BF-20F4-4797-8319-492AA78B3793}" srcOrd="2" destOrd="0" presId="urn:microsoft.com/office/officeart/2005/8/layout/hList7"/>
    <dgm:cxn modelId="{4B2D156B-72CB-4AFE-83A4-523624A280DF}" type="presParOf" srcId="{4B32E81E-D219-40B6-9AC7-FF05F94204D4}" destId="{872A1690-02EC-45EE-A7B2-CE1A96EF281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434DB2-8FA9-46AC-87F0-368B6B87C6C8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C31A85E-859A-464E-BC76-C9B8CA59672A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CA554F5-AB36-4465-9806-41146B561AAB}" type="parTrans" cxnId="{10CB2D15-E32F-4ACF-915C-A049376821F3}">
      <dgm:prSet/>
      <dgm:spPr/>
      <dgm:t>
        <a:bodyPr/>
        <a:lstStyle/>
        <a:p>
          <a:endParaRPr lang="zh-TW" altLang="en-US"/>
        </a:p>
      </dgm:t>
    </dgm:pt>
    <dgm:pt modelId="{A9256F32-F84B-4C22-AE44-E13B9B40442E}" type="sibTrans" cxnId="{10CB2D15-E32F-4ACF-915C-A049376821F3}">
      <dgm:prSet/>
      <dgm:spPr/>
      <dgm:t>
        <a:bodyPr/>
        <a:lstStyle/>
        <a:p>
          <a:endParaRPr lang="zh-TW" altLang="en-US"/>
        </a:p>
      </dgm:t>
    </dgm:pt>
    <dgm:pt modelId="{5455C041-135E-4141-96E3-99D3858300F6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42B37448-10CA-4633-963B-817A1AC29F70}" type="parTrans" cxnId="{2AD7C4BD-E366-4D3D-BAC7-21F015D68B66}">
      <dgm:prSet/>
      <dgm:spPr/>
      <dgm:t>
        <a:bodyPr/>
        <a:lstStyle/>
        <a:p>
          <a:endParaRPr lang="zh-TW" altLang="en-US"/>
        </a:p>
      </dgm:t>
    </dgm:pt>
    <dgm:pt modelId="{DE9EEFC3-088B-4076-A494-407C692100FE}" type="sibTrans" cxnId="{2AD7C4BD-E366-4D3D-BAC7-21F015D68B66}">
      <dgm:prSet/>
      <dgm:spPr/>
      <dgm:t>
        <a:bodyPr/>
        <a:lstStyle/>
        <a:p>
          <a:endParaRPr lang="zh-TW" altLang="en-US"/>
        </a:p>
      </dgm:t>
    </dgm:pt>
    <dgm:pt modelId="{1A43CDE7-0518-47B8-A542-FD94B541CDB3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E4F3A4B-AA42-4BF7-B716-A3A99CCD0AD4}" type="parTrans" cxnId="{AA0DF01A-1392-4D69-956A-4DF9B0DE7B64}">
      <dgm:prSet/>
      <dgm:spPr/>
      <dgm:t>
        <a:bodyPr/>
        <a:lstStyle/>
        <a:p>
          <a:endParaRPr lang="zh-TW" altLang="en-US"/>
        </a:p>
      </dgm:t>
    </dgm:pt>
    <dgm:pt modelId="{0CDD007E-C9A5-47BC-94F3-8178A5B36991}" type="sibTrans" cxnId="{AA0DF01A-1392-4D69-956A-4DF9B0DE7B64}">
      <dgm:prSet/>
      <dgm:spPr/>
      <dgm:t>
        <a:bodyPr/>
        <a:lstStyle/>
        <a:p>
          <a:endParaRPr lang="zh-TW" altLang="en-US"/>
        </a:p>
      </dgm:t>
    </dgm:pt>
    <dgm:pt modelId="{5E5DA079-F657-4828-94D1-C91394611598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0215B752-584D-4313-8202-8B2B4390B13F}" type="parTrans" cxnId="{E0BF2B01-5950-484A-B3E0-9D53C9CA412E}">
      <dgm:prSet/>
      <dgm:spPr/>
      <dgm:t>
        <a:bodyPr/>
        <a:lstStyle/>
        <a:p>
          <a:endParaRPr lang="zh-TW" altLang="en-US"/>
        </a:p>
      </dgm:t>
    </dgm:pt>
    <dgm:pt modelId="{28A1A93E-3A95-4D65-93AF-9D3EEC688EF4}" type="sibTrans" cxnId="{E0BF2B01-5950-484A-B3E0-9D53C9CA412E}">
      <dgm:prSet/>
      <dgm:spPr/>
      <dgm:t>
        <a:bodyPr/>
        <a:lstStyle/>
        <a:p>
          <a:endParaRPr lang="zh-TW" altLang="en-US"/>
        </a:p>
      </dgm:t>
    </dgm:pt>
    <dgm:pt modelId="{26601D79-2970-4587-9742-D6B2BA31692A}" type="pres">
      <dgm:prSet presAssocID="{67434DB2-8FA9-46AC-87F0-368B6B87C6C8}" presName="rootNode" presStyleCnt="0">
        <dgm:presLayoutVars>
          <dgm:chMax/>
          <dgm:chPref/>
          <dgm:dir/>
          <dgm:animLvl val="lvl"/>
        </dgm:presLayoutVars>
      </dgm:prSet>
      <dgm:spPr/>
    </dgm:pt>
    <dgm:pt modelId="{4697C4E0-8D3D-4F02-B8E3-D277844F0645}" type="pres">
      <dgm:prSet presAssocID="{FC31A85E-859A-464E-BC76-C9B8CA59672A}" presName="composite" presStyleCnt="0"/>
      <dgm:spPr/>
    </dgm:pt>
    <dgm:pt modelId="{67AD4E84-E4F1-4324-B2DF-C14CA58B177D}" type="pres">
      <dgm:prSet presAssocID="{FC31A85E-859A-464E-BC76-C9B8CA59672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7363782E-D9DB-475D-BE48-5870E5258F77}" type="pres">
      <dgm:prSet presAssocID="{FC31A85E-859A-464E-BC76-C9B8CA59672A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BC7B95C-0454-4182-9FFF-15CCBF92140F}" type="pres">
      <dgm:prSet presAssocID="{FC31A85E-859A-464E-BC76-C9B8CA59672A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74082401-2190-4277-990D-2BFDBDE4A624}" type="pres">
      <dgm:prSet presAssocID="{A9256F32-F84B-4C22-AE44-E13B9B40442E}" presName="sibTrans" presStyleCnt="0"/>
      <dgm:spPr/>
    </dgm:pt>
    <dgm:pt modelId="{02C8FCF2-F59C-46BC-A38A-93880D5179D7}" type="pres">
      <dgm:prSet presAssocID="{1A43CDE7-0518-47B8-A542-FD94B541CDB3}" presName="composite" presStyleCnt="0"/>
      <dgm:spPr/>
    </dgm:pt>
    <dgm:pt modelId="{0F00F8DE-FD11-4930-8097-4098BC48C75D}" type="pres">
      <dgm:prSet presAssocID="{1A43CDE7-0518-47B8-A542-FD94B541CDB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3FBFA25-C154-4094-9E82-181EA84365AC}" type="pres">
      <dgm:prSet presAssocID="{1A43CDE7-0518-47B8-A542-FD94B541CDB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DA7EB86-944B-469C-95C6-16B8A2260784}" type="pres">
      <dgm:prSet presAssocID="{1A43CDE7-0518-47B8-A542-FD94B541CDB3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AA0DF01A-1392-4D69-956A-4DF9B0DE7B64}" srcId="{67434DB2-8FA9-46AC-87F0-368B6B87C6C8}" destId="{1A43CDE7-0518-47B8-A542-FD94B541CDB3}" srcOrd="1" destOrd="0" parTransId="{9E4F3A4B-AA42-4BF7-B716-A3A99CCD0AD4}" sibTransId="{0CDD007E-C9A5-47BC-94F3-8178A5B36991}"/>
    <dgm:cxn modelId="{E0BF2B01-5950-484A-B3E0-9D53C9CA412E}" srcId="{1A43CDE7-0518-47B8-A542-FD94B541CDB3}" destId="{5E5DA079-F657-4828-94D1-C91394611598}" srcOrd="0" destOrd="0" parTransId="{0215B752-584D-4313-8202-8B2B4390B13F}" sibTransId="{28A1A93E-3A95-4D65-93AF-9D3EEC688EF4}"/>
    <dgm:cxn modelId="{10CB2D15-E32F-4ACF-915C-A049376821F3}" srcId="{67434DB2-8FA9-46AC-87F0-368B6B87C6C8}" destId="{FC31A85E-859A-464E-BC76-C9B8CA59672A}" srcOrd="0" destOrd="0" parTransId="{3CA554F5-AB36-4465-9806-41146B561AAB}" sibTransId="{A9256F32-F84B-4C22-AE44-E13B9B40442E}"/>
    <dgm:cxn modelId="{7441E699-5492-4660-9B21-827DA427E015}" type="presOf" srcId="{67434DB2-8FA9-46AC-87F0-368B6B87C6C8}" destId="{26601D79-2970-4587-9742-D6B2BA31692A}" srcOrd="0" destOrd="0" presId="urn:microsoft.com/office/officeart/2008/layout/TitledPictureBlocks"/>
    <dgm:cxn modelId="{2AD7C4BD-E366-4D3D-BAC7-21F015D68B66}" srcId="{FC31A85E-859A-464E-BC76-C9B8CA59672A}" destId="{5455C041-135E-4141-96E3-99D3858300F6}" srcOrd="0" destOrd="0" parTransId="{42B37448-10CA-4633-963B-817A1AC29F70}" sibTransId="{DE9EEFC3-088B-4076-A494-407C692100FE}"/>
    <dgm:cxn modelId="{63E0AC05-6052-413D-AF51-92F10FF15EE9}" type="presOf" srcId="{5455C041-135E-4141-96E3-99D3858300F6}" destId="{1BC7B95C-0454-4182-9FFF-15CCBF92140F}" srcOrd="0" destOrd="0" presId="urn:microsoft.com/office/officeart/2008/layout/TitledPictureBlocks"/>
    <dgm:cxn modelId="{A71DC255-1390-4BAF-9D43-72DF2438E0AE}" type="presOf" srcId="{5E5DA079-F657-4828-94D1-C91394611598}" destId="{1DA7EB86-944B-469C-95C6-16B8A2260784}" srcOrd="0" destOrd="0" presId="urn:microsoft.com/office/officeart/2008/layout/TitledPictureBlocks"/>
    <dgm:cxn modelId="{2517B801-7B56-41E8-815C-EA07BE467D07}" type="presOf" srcId="{FC31A85E-859A-464E-BC76-C9B8CA59672A}" destId="{67AD4E84-E4F1-4324-B2DF-C14CA58B177D}" srcOrd="0" destOrd="0" presId="urn:microsoft.com/office/officeart/2008/layout/TitledPictureBlocks"/>
    <dgm:cxn modelId="{8819B1DE-0EE5-44C6-B63F-11BF067C6D39}" type="presOf" srcId="{1A43CDE7-0518-47B8-A542-FD94B541CDB3}" destId="{0F00F8DE-FD11-4930-8097-4098BC48C75D}" srcOrd="0" destOrd="0" presId="urn:microsoft.com/office/officeart/2008/layout/TitledPictureBlocks"/>
    <dgm:cxn modelId="{B9421185-6DA7-45FF-9595-C959A3245FBE}" type="presParOf" srcId="{26601D79-2970-4587-9742-D6B2BA31692A}" destId="{4697C4E0-8D3D-4F02-B8E3-D277844F0645}" srcOrd="0" destOrd="0" presId="urn:microsoft.com/office/officeart/2008/layout/TitledPictureBlocks"/>
    <dgm:cxn modelId="{CE176B52-D413-4DD1-BF01-812C81DEB039}" type="presParOf" srcId="{4697C4E0-8D3D-4F02-B8E3-D277844F0645}" destId="{67AD4E84-E4F1-4324-B2DF-C14CA58B177D}" srcOrd="0" destOrd="0" presId="urn:microsoft.com/office/officeart/2008/layout/TitledPictureBlocks"/>
    <dgm:cxn modelId="{E176EC77-60C3-4CC6-BB86-71EE96D41966}" type="presParOf" srcId="{4697C4E0-8D3D-4F02-B8E3-D277844F0645}" destId="{7363782E-D9DB-475D-BE48-5870E5258F77}" srcOrd="1" destOrd="0" presId="urn:microsoft.com/office/officeart/2008/layout/TitledPictureBlocks"/>
    <dgm:cxn modelId="{D4A19ECD-801F-49C4-82C4-E61906B8E275}" type="presParOf" srcId="{4697C4E0-8D3D-4F02-B8E3-D277844F0645}" destId="{1BC7B95C-0454-4182-9FFF-15CCBF92140F}" srcOrd="2" destOrd="0" presId="urn:microsoft.com/office/officeart/2008/layout/TitledPictureBlocks"/>
    <dgm:cxn modelId="{B4DDC481-3B6E-4A6E-818E-31322A656308}" type="presParOf" srcId="{26601D79-2970-4587-9742-D6B2BA31692A}" destId="{74082401-2190-4277-990D-2BFDBDE4A624}" srcOrd="1" destOrd="0" presId="urn:microsoft.com/office/officeart/2008/layout/TitledPictureBlocks"/>
    <dgm:cxn modelId="{2C75FFCC-4634-4464-832F-718B923C482D}" type="presParOf" srcId="{26601D79-2970-4587-9742-D6B2BA31692A}" destId="{02C8FCF2-F59C-46BC-A38A-93880D5179D7}" srcOrd="2" destOrd="0" presId="urn:microsoft.com/office/officeart/2008/layout/TitledPictureBlocks"/>
    <dgm:cxn modelId="{992C9B16-5647-4731-8767-872F78260830}" type="presParOf" srcId="{02C8FCF2-F59C-46BC-A38A-93880D5179D7}" destId="{0F00F8DE-FD11-4930-8097-4098BC48C75D}" srcOrd="0" destOrd="0" presId="urn:microsoft.com/office/officeart/2008/layout/TitledPictureBlocks"/>
    <dgm:cxn modelId="{887E5316-BAFB-4F68-97A6-CFB9E9D40DEC}" type="presParOf" srcId="{02C8FCF2-F59C-46BC-A38A-93880D5179D7}" destId="{B3FBFA25-C154-4094-9E82-181EA84365AC}" srcOrd="1" destOrd="0" presId="urn:microsoft.com/office/officeart/2008/layout/TitledPictureBlocks"/>
    <dgm:cxn modelId="{07784C5A-CDF5-465E-A514-BC0063DD3384}" type="presParOf" srcId="{02C8FCF2-F59C-46BC-A38A-93880D5179D7}" destId="{1DA7EB86-944B-469C-95C6-16B8A226078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0FF254-EAC0-4F73-B0EF-ED5384C86B85}" type="doc">
      <dgm:prSet loTypeId="urn:microsoft.com/office/officeart/2005/8/layout/radial2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C663BDA-B476-46A5-BA25-713286597764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F5780F3C-92AE-4F39-B823-4DBD5F739E88}" type="parTrans" cxnId="{D18572CF-CB07-4607-9A3A-6DE4AD5298FB}">
      <dgm:prSet/>
      <dgm:spPr/>
      <dgm:t>
        <a:bodyPr/>
        <a:lstStyle/>
        <a:p>
          <a:endParaRPr lang="zh-TW" altLang="en-US"/>
        </a:p>
      </dgm:t>
    </dgm:pt>
    <dgm:pt modelId="{A8F401AB-2DAA-4DD9-99C4-20B7AC634ABE}" type="sibTrans" cxnId="{D18572CF-CB07-4607-9A3A-6DE4AD5298FB}">
      <dgm:prSet/>
      <dgm:spPr/>
      <dgm:t>
        <a:bodyPr/>
        <a:lstStyle/>
        <a:p>
          <a:endParaRPr lang="zh-TW" altLang="en-US"/>
        </a:p>
      </dgm:t>
    </dgm:pt>
    <dgm:pt modelId="{65DC3DB6-1119-4ACF-857B-7DCF0F272787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ABDBFE0E-3D33-4FAA-A619-08DBCD05A1B5}" type="parTrans" cxnId="{D46B6464-8AE9-4AD0-AEE8-6433AAF512AC}">
      <dgm:prSet/>
      <dgm:spPr/>
      <dgm:t>
        <a:bodyPr/>
        <a:lstStyle/>
        <a:p>
          <a:endParaRPr lang="zh-TW" altLang="en-US"/>
        </a:p>
      </dgm:t>
    </dgm:pt>
    <dgm:pt modelId="{22575302-14D2-4AF0-AF94-9DEBD204EC9B}" type="sibTrans" cxnId="{D46B6464-8AE9-4AD0-AEE8-6433AAF512AC}">
      <dgm:prSet/>
      <dgm:spPr/>
      <dgm:t>
        <a:bodyPr/>
        <a:lstStyle/>
        <a:p>
          <a:endParaRPr lang="zh-TW" altLang="en-US"/>
        </a:p>
      </dgm:t>
    </dgm:pt>
    <dgm:pt modelId="{A581ABDA-D453-42D1-B714-C7069DC0ABC7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A527898A-81A4-4191-BA73-0A8516C0B3B6}" type="parTrans" cxnId="{81DCEC41-2F50-40B5-B253-191EA3C3E8A7}">
      <dgm:prSet/>
      <dgm:spPr/>
      <dgm:t>
        <a:bodyPr/>
        <a:lstStyle/>
        <a:p>
          <a:endParaRPr lang="zh-TW" altLang="en-US"/>
        </a:p>
      </dgm:t>
    </dgm:pt>
    <dgm:pt modelId="{7BBF5208-AF7A-49DA-892B-C488667FAA35}" type="sibTrans" cxnId="{81DCEC41-2F50-40B5-B253-191EA3C3E8A7}">
      <dgm:prSet/>
      <dgm:spPr/>
      <dgm:t>
        <a:bodyPr/>
        <a:lstStyle/>
        <a:p>
          <a:endParaRPr lang="zh-TW" altLang="en-US"/>
        </a:p>
      </dgm:t>
    </dgm:pt>
    <dgm:pt modelId="{161705D2-95D9-4F1D-8C86-9FD24533FD36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BBCD21A5-12D8-4C43-A3AE-96870609E1F1}" type="parTrans" cxnId="{F014A3E6-F80A-4ABD-895E-4C833DA96668}">
      <dgm:prSet/>
      <dgm:spPr/>
      <dgm:t>
        <a:bodyPr/>
        <a:lstStyle/>
        <a:p>
          <a:endParaRPr lang="zh-TW" altLang="en-US"/>
        </a:p>
      </dgm:t>
    </dgm:pt>
    <dgm:pt modelId="{940D896A-41AF-4A76-BD91-AF0D1E6D964D}" type="sibTrans" cxnId="{F014A3E6-F80A-4ABD-895E-4C833DA96668}">
      <dgm:prSet/>
      <dgm:spPr/>
      <dgm:t>
        <a:bodyPr/>
        <a:lstStyle/>
        <a:p>
          <a:endParaRPr lang="zh-TW" altLang="en-US"/>
        </a:p>
      </dgm:t>
    </dgm:pt>
    <dgm:pt modelId="{12E9B5AE-A202-40BE-861D-C903C2C85705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F1E9671B-9068-4E76-B9CE-FA29D9F215FB}" type="parTrans" cxnId="{BA97B7C7-82EE-47A8-BC3E-02FD756A2EFE}">
      <dgm:prSet/>
      <dgm:spPr/>
      <dgm:t>
        <a:bodyPr/>
        <a:lstStyle/>
        <a:p>
          <a:endParaRPr lang="zh-TW" altLang="en-US"/>
        </a:p>
      </dgm:t>
    </dgm:pt>
    <dgm:pt modelId="{C1E3F47D-76D4-44B2-99AF-2BF8580F34CF}" type="sibTrans" cxnId="{BA97B7C7-82EE-47A8-BC3E-02FD756A2EFE}">
      <dgm:prSet/>
      <dgm:spPr/>
      <dgm:t>
        <a:bodyPr/>
        <a:lstStyle/>
        <a:p>
          <a:endParaRPr lang="zh-TW" altLang="en-US"/>
        </a:p>
      </dgm:t>
    </dgm:pt>
    <dgm:pt modelId="{1268F77C-A966-42C6-9782-D89146F3C52A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45F2F804-F4A7-4D58-96C1-0C21DA8E4890}" type="parTrans" cxnId="{CFFA9D65-D16A-4144-81FF-C2268227C32E}">
      <dgm:prSet/>
      <dgm:spPr/>
      <dgm:t>
        <a:bodyPr/>
        <a:lstStyle/>
        <a:p>
          <a:endParaRPr lang="zh-TW" altLang="en-US"/>
        </a:p>
      </dgm:t>
    </dgm:pt>
    <dgm:pt modelId="{AC977A66-52AD-4140-AD76-3199B5F05B28}" type="sibTrans" cxnId="{CFFA9D65-D16A-4144-81FF-C2268227C32E}">
      <dgm:prSet/>
      <dgm:spPr/>
      <dgm:t>
        <a:bodyPr/>
        <a:lstStyle/>
        <a:p>
          <a:endParaRPr lang="zh-TW" altLang="en-US"/>
        </a:p>
      </dgm:t>
    </dgm:pt>
    <dgm:pt modelId="{1922E455-C9E1-40C8-9470-1DE9277226A3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C34B64AE-0D58-4061-AF70-CEA4F2D8965E}" type="parTrans" cxnId="{2EC55AF9-DB79-4748-B785-420741FEF2B4}">
      <dgm:prSet/>
      <dgm:spPr/>
      <dgm:t>
        <a:bodyPr/>
        <a:lstStyle/>
        <a:p>
          <a:endParaRPr lang="zh-TW" altLang="en-US"/>
        </a:p>
      </dgm:t>
    </dgm:pt>
    <dgm:pt modelId="{07B7AFE8-0420-4D6B-B8D9-992E4D55FC04}" type="sibTrans" cxnId="{2EC55AF9-DB79-4748-B785-420741FEF2B4}">
      <dgm:prSet/>
      <dgm:spPr/>
      <dgm:t>
        <a:bodyPr/>
        <a:lstStyle/>
        <a:p>
          <a:endParaRPr lang="zh-TW" altLang="en-US"/>
        </a:p>
      </dgm:t>
    </dgm:pt>
    <dgm:pt modelId="{788DC4AE-08FC-4DC5-8C5D-7A2BA65FD547}">
      <dgm:prSet/>
      <dgm:spPr/>
      <dgm:t>
        <a:bodyPr/>
        <a:lstStyle/>
        <a:p>
          <a:r>
            <a:rPr lang="zh-TW" altLang="en-US" dirty="0" smtClean="0"/>
            <a:t>照顧自己，愛護家人</a:t>
          </a:r>
          <a:endParaRPr lang="zh-TW" altLang="en-US" dirty="0"/>
        </a:p>
      </dgm:t>
    </dgm:pt>
    <dgm:pt modelId="{62959721-6476-47AD-93A0-E97A19404C3E}" type="parTrans" cxnId="{88FFF485-B02F-42B3-B487-85F381D45B1F}">
      <dgm:prSet/>
      <dgm:spPr/>
      <dgm:t>
        <a:bodyPr/>
        <a:lstStyle/>
        <a:p>
          <a:endParaRPr lang="zh-TW" altLang="en-US"/>
        </a:p>
      </dgm:t>
    </dgm:pt>
    <dgm:pt modelId="{C959E93B-E79B-493A-8323-D16C668FCB8C}" type="sibTrans" cxnId="{88FFF485-B02F-42B3-B487-85F381D45B1F}">
      <dgm:prSet/>
      <dgm:spPr/>
      <dgm:t>
        <a:bodyPr/>
        <a:lstStyle/>
        <a:p>
          <a:endParaRPr lang="zh-TW" altLang="en-US"/>
        </a:p>
      </dgm:t>
    </dgm:pt>
    <dgm:pt modelId="{5C8971D4-AD4C-4636-81CA-E273EAEB7CAA}" type="pres">
      <dgm:prSet presAssocID="{D30FF254-EAC0-4F73-B0EF-ED5384C86B8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E0DD30F-033F-4424-9FEE-B1B0A45B273F}" type="pres">
      <dgm:prSet presAssocID="{D30FF254-EAC0-4F73-B0EF-ED5384C86B85}" presName="cycle" presStyleCnt="0"/>
      <dgm:spPr/>
    </dgm:pt>
    <dgm:pt modelId="{095262EC-4474-4538-9B6B-4012249CE0DC}" type="pres">
      <dgm:prSet presAssocID="{D30FF254-EAC0-4F73-B0EF-ED5384C86B85}" presName="centerShape" presStyleCnt="0"/>
      <dgm:spPr/>
    </dgm:pt>
    <dgm:pt modelId="{BE18117F-8FB5-4F2C-8527-B717D4C037AB}" type="pres">
      <dgm:prSet presAssocID="{D30FF254-EAC0-4F73-B0EF-ED5384C86B85}" presName="connSite" presStyleLbl="node1" presStyleIdx="0" presStyleCnt="4"/>
      <dgm:spPr/>
    </dgm:pt>
    <dgm:pt modelId="{A9F83112-B155-4D89-9C7F-96E7E3A6E35F}" type="pres">
      <dgm:prSet presAssocID="{D30FF254-EAC0-4F73-B0EF-ED5384C86B85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45E8F0D-1959-452A-8AEC-A763786CDF49}" type="pres">
      <dgm:prSet presAssocID="{F5780F3C-92AE-4F39-B823-4DBD5F739E88}" presName="Name25" presStyleLbl="parChTrans1D1" presStyleIdx="0" presStyleCnt="3"/>
      <dgm:spPr/>
    </dgm:pt>
    <dgm:pt modelId="{D1EBB225-95CF-4A83-BB23-25531E913FBD}" type="pres">
      <dgm:prSet presAssocID="{AC663BDA-B476-46A5-BA25-713286597764}" presName="node" presStyleCnt="0"/>
      <dgm:spPr/>
    </dgm:pt>
    <dgm:pt modelId="{0313D9A4-12BD-4BA9-9E0E-FAD4B483B578}" type="pres">
      <dgm:prSet presAssocID="{AC663BDA-B476-46A5-BA25-713286597764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B12575DF-4F09-4DEC-A25C-2867F2BD9D27}" type="pres">
      <dgm:prSet presAssocID="{AC663BDA-B476-46A5-BA25-713286597764}" presName="childNode" presStyleLbl="revTx" presStyleIdx="0" presStyleCnt="3">
        <dgm:presLayoutVars>
          <dgm:bulletEnabled val="1"/>
        </dgm:presLayoutVars>
      </dgm:prSet>
      <dgm:spPr/>
    </dgm:pt>
    <dgm:pt modelId="{FBCAAD6B-789E-4BFB-BA5F-8A9D0B67D4B4}" type="pres">
      <dgm:prSet presAssocID="{BBCD21A5-12D8-4C43-A3AE-96870609E1F1}" presName="Name25" presStyleLbl="parChTrans1D1" presStyleIdx="1" presStyleCnt="3"/>
      <dgm:spPr/>
    </dgm:pt>
    <dgm:pt modelId="{E17C6BCC-D104-479D-8FFA-6DB46F159EB7}" type="pres">
      <dgm:prSet presAssocID="{161705D2-95D9-4F1D-8C86-9FD24533FD36}" presName="node" presStyleCnt="0"/>
      <dgm:spPr/>
    </dgm:pt>
    <dgm:pt modelId="{6D124B6A-E855-4099-851A-1B69AB72C3BF}" type="pres">
      <dgm:prSet presAssocID="{161705D2-95D9-4F1D-8C86-9FD24533FD36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54766C66-30A5-4407-8287-626FAF59A5F6}" type="pres">
      <dgm:prSet presAssocID="{161705D2-95D9-4F1D-8C86-9FD24533FD36}" presName="childNode" presStyleLbl="revTx" presStyleIdx="1" presStyleCnt="3">
        <dgm:presLayoutVars>
          <dgm:bulletEnabled val="1"/>
        </dgm:presLayoutVars>
      </dgm:prSet>
      <dgm:spPr/>
    </dgm:pt>
    <dgm:pt modelId="{F20141F5-F862-4ED4-B161-2B8BE2F88AA8}" type="pres">
      <dgm:prSet presAssocID="{C34B64AE-0D58-4061-AF70-CEA4F2D8965E}" presName="Name25" presStyleLbl="parChTrans1D1" presStyleIdx="2" presStyleCnt="3"/>
      <dgm:spPr/>
    </dgm:pt>
    <dgm:pt modelId="{9AB16D1F-97F7-45DF-A591-942ED8021E9F}" type="pres">
      <dgm:prSet presAssocID="{1922E455-C9E1-40C8-9470-1DE9277226A3}" presName="node" presStyleCnt="0"/>
      <dgm:spPr/>
    </dgm:pt>
    <dgm:pt modelId="{6E8EA019-4E9C-4D7A-A243-63B2E74EFC2E}" type="pres">
      <dgm:prSet presAssocID="{1922E455-C9E1-40C8-9470-1DE9277226A3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328A04-C545-4390-8D66-F1FF49D38504}" type="pres">
      <dgm:prSet presAssocID="{1922E455-C9E1-40C8-9470-1DE9277226A3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62E3C4D-4CA4-4971-A460-BDD152D0C829}" type="presOf" srcId="{C34B64AE-0D58-4061-AF70-CEA4F2D8965E}" destId="{F20141F5-F862-4ED4-B161-2B8BE2F88AA8}" srcOrd="0" destOrd="0" presId="urn:microsoft.com/office/officeart/2005/8/layout/radial2"/>
    <dgm:cxn modelId="{74525A65-7C7C-4144-A211-784A8367ADE6}" type="presOf" srcId="{A581ABDA-D453-42D1-B714-C7069DC0ABC7}" destId="{B12575DF-4F09-4DEC-A25C-2867F2BD9D27}" srcOrd="0" destOrd="1" presId="urn:microsoft.com/office/officeart/2005/8/layout/radial2"/>
    <dgm:cxn modelId="{CFFA9D65-D16A-4144-81FF-C2268227C32E}" srcId="{161705D2-95D9-4F1D-8C86-9FD24533FD36}" destId="{1268F77C-A966-42C6-9782-D89146F3C52A}" srcOrd="1" destOrd="0" parTransId="{45F2F804-F4A7-4D58-96C1-0C21DA8E4890}" sibTransId="{AC977A66-52AD-4140-AD76-3199B5F05B28}"/>
    <dgm:cxn modelId="{977E59C2-A7A4-4E83-B866-76CDE2D267F2}" type="presOf" srcId="{F5780F3C-92AE-4F39-B823-4DBD5F739E88}" destId="{845E8F0D-1959-452A-8AEC-A763786CDF49}" srcOrd="0" destOrd="0" presId="urn:microsoft.com/office/officeart/2005/8/layout/radial2"/>
    <dgm:cxn modelId="{D18572CF-CB07-4607-9A3A-6DE4AD5298FB}" srcId="{D30FF254-EAC0-4F73-B0EF-ED5384C86B85}" destId="{AC663BDA-B476-46A5-BA25-713286597764}" srcOrd="0" destOrd="0" parTransId="{F5780F3C-92AE-4F39-B823-4DBD5F739E88}" sibTransId="{A8F401AB-2DAA-4DD9-99C4-20B7AC634ABE}"/>
    <dgm:cxn modelId="{F6F9AA3F-0C91-4139-9C76-EA60E26A78EE}" type="presOf" srcId="{1922E455-C9E1-40C8-9470-1DE9277226A3}" destId="{6E8EA019-4E9C-4D7A-A243-63B2E74EFC2E}" srcOrd="0" destOrd="0" presId="urn:microsoft.com/office/officeart/2005/8/layout/radial2"/>
    <dgm:cxn modelId="{BE1EE200-3778-4EF6-88CB-1F0D205432CD}" type="presOf" srcId="{65DC3DB6-1119-4ACF-857B-7DCF0F272787}" destId="{B12575DF-4F09-4DEC-A25C-2867F2BD9D27}" srcOrd="0" destOrd="0" presId="urn:microsoft.com/office/officeart/2005/8/layout/radial2"/>
    <dgm:cxn modelId="{7971999E-81A6-4E2E-A9EB-6D74E1C833B3}" type="presOf" srcId="{BBCD21A5-12D8-4C43-A3AE-96870609E1F1}" destId="{FBCAAD6B-789E-4BFB-BA5F-8A9D0B67D4B4}" srcOrd="0" destOrd="0" presId="urn:microsoft.com/office/officeart/2005/8/layout/radial2"/>
    <dgm:cxn modelId="{81DCEC41-2F50-40B5-B253-191EA3C3E8A7}" srcId="{AC663BDA-B476-46A5-BA25-713286597764}" destId="{A581ABDA-D453-42D1-B714-C7069DC0ABC7}" srcOrd="1" destOrd="0" parTransId="{A527898A-81A4-4191-BA73-0A8516C0B3B6}" sibTransId="{7BBF5208-AF7A-49DA-892B-C488667FAA35}"/>
    <dgm:cxn modelId="{88FFF485-B02F-42B3-B487-85F381D45B1F}" srcId="{1922E455-C9E1-40C8-9470-1DE9277226A3}" destId="{788DC4AE-08FC-4DC5-8C5D-7A2BA65FD547}" srcOrd="0" destOrd="0" parTransId="{62959721-6476-47AD-93A0-E97A19404C3E}" sibTransId="{C959E93B-E79B-493A-8323-D16C668FCB8C}"/>
    <dgm:cxn modelId="{17C760A2-5F69-4C02-8F65-C52B29A1A2B4}" type="presOf" srcId="{D30FF254-EAC0-4F73-B0EF-ED5384C86B85}" destId="{5C8971D4-AD4C-4636-81CA-E273EAEB7CAA}" srcOrd="0" destOrd="0" presId="urn:microsoft.com/office/officeart/2005/8/layout/radial2"/>
    <dgm:cxn modelId="{D46B6464-8AE9-4AD0-AEE8-6433AAF512AC}" srcId="{AC663BDA-B476-46A5-BA25-713286597764}" destId="{65DC3DB6-1119-4ACF-857B-7DCF0F272787}" srcOrd="0" destOrd="0" parTransId="{ABDBFE0E-3D33-4FAA-A619-08DBCD05A1B5}" sibTransId="{22575302-14D2-4AF0-AF94-9DEBD204EC9B}"/>
    <dgm:cxn modelId="{C79EB03C-5443-467F-87AC-81CA70275625}" type="presOf" srcId="{161705D2-95D9-4F1D-8C86-9FD24533FD36}" destId="{6D124B6A-E855-4099-851A-1B69AB72C3BF}" srcOrd="0" destOrd="0" presId="urn:microsoft.com/office/officeart/2005/8/layout/radial2"/>
    <dgm:cxn modelId="{0F4D7F15-9DD7-43AD-96C7-08D3272591C8}" type="presOf" srcId="{1268F77C-A966-42C6-9782-D89146F3C52A}" destId="{54766C66-30A5-4407-8287-626FAF59A5F6}" srcOrd="0" destOrd="1" presId="urn:microsoft.com/office/officeart/2005/8/layout/radial2"/>
    <dgm:cxn modelId="{751165A5-33D5-4A6A-AB01-310848953127}" type="presOf" srcId="{12E9B5AE-A202-40BE-861D-C903C2C85705}" destId="{54766C66-30A5-4407-8287-626FAF59A5F6}" srcOrd="0" destOrd="0" presId="urn:microsoft.com/office/officeart/2005/8/layout/radial2"/>
    <dgm:cxn modelId="{F014A3E6-F80A-4ABD-895E-4C833DA96668}" srcId="{D30FF254-EAC0-4F73-B0EF-ED5384C86B85}" destId="{161705D2-95D9-4F1D-8C86-9FD24533FD36}" srcOrd="1" destOrd="0" parTransId="{BBCD21A5-12D8-4C43-A3AE-96870609E1F1}" sibTransId="{940D896A-41AF-4A76-BD91-AF0D1E6D964D}"/>
    <dgm:cxn modelId="{2EC55AF9-DB79-4748-B785-420741FEF2B4}" srcId="{D30FF254-EAC0-4F73-B0EF-ED5384C86B85}" destId="{1922E455-C9E1-40C8-9470-1DE9277226A3}" srcOrd="2" destOrd="0" parTransId="{C34B64AE-0D58-4061-AF70-CEA4F2D8965E}" sibTransId="{07B7AFE8-0420-4D6B-B8D9-992E4D55FC04}"/>
    <dgm:cxn modelId="{BA97B7C7-82EE-47A8-BC3E-02FD756A2EFE}" srcId="{161705D2-95D9-4F1D-8C86-9FD24533FD36}" destId="{12E9B5AE-A202-40BE-861D-C903C2C85705}" srcOrd="0" destOrd="0" parTransId="{F1E9671B-9068-4E76-B9CE-FA29D9F215FB}" sibTransId="{C1E3F47D-76D4-44B2-99AF-2BF8580F34CF}"/>
    <dgm:cxn modelId="{0DD4DB35-53B0-4A5C-A82A-55615AA38A87}" type="presOf" srcId="{788DC4AE-08FC-4DC5-8C5D-7A2BA65FD547}" destId="{07328A04-C545-4390-8D66-F1FF49D38504}" srcOrd="0" destOrd="0" presId="urn:microsoft.com/office/officeart/2005/8/layout/radial2"/>
    <dgm:cxn modelId="{75535D70-B9DF-4814-ADD2-49A7FE73AECD}" type="presOf" srcId="{AC663BDA-B476-46A5-BA25-713286597764}" destId="{0313D9A4-12BD-4BA9-9E0E-FAD4B483B578}" srcOrd="0" destOrd="0" presId="urn:microsoft.com/office/officeart/2005/8/layout/radial2"/>
    <dgm:cxn modelId="{3F10E6F8-E8E0-4BD5-9399-81F4E925C58C}" type="presParOf" srcId="{5C8971D4-AD4C-4636-81CA-E273EAEB7CAA}" destId="{0E0DD30F-033F-4424-9FEE-B1B0A45B273F}" srcOrd="0" destOrd="0" presId="urn:microsoft.com/office/officeart/2005/8/layout/radial2"/>
    <dgm:cxn modelId="{7B700C14-D891-40CB-821F-1FD17CA3FFEA}" type="presParOf" srcId="{0E0DD30F-033F-4424-9FEE-B1B0A45B273F}" destId="{095262EC-4474-4538-9B6B-4012249CE0DC}" srcOrd="0" destOrd="0" presId="urn:microsoft.com/office/officeart/2005/8/layout/radial2"/>
    <dgm:cxn modelId="{5B6D7E4F-22FA-43CD-8E19-AF7EDE392E1F}" type="presParOf" srcId="{095262EC-4474-4538-9B6B-4012249CE0DC}" destId="{BE18117F-8FB5-4F2C-8527-B717D4C037AB}" srcOrd="0" destOrd="0" presId="urn:microsoft.com/office/officeart/2005/8/layout/radial2"/>
    <dgm:cxn modelId="{4115E565-0295-4CDA-A516-ADB710E5F464}" type="presParOf" srcId="{095262EC-4474-4538-9B6B-4012249CE0DC}" destId="{A9F83112-B155-4D89-9C7F-96E7E3A6E35F}" srcOrd="1" destOrd="0" presId="urn:microsoft.com/office/officeart/2005/8/layout/radial2"/>
    <dgm:cxn modelId="{1CC6D005-9F3E-4E6A-BDA7-A0227E3D4ED9}" type="presParOf" srcId="{0E0DD30F-033F-4424-9FEE-B1B0A45B273F}" destId="{845E8F0D-1959-452A-8AEC-A763786CDF49}" srcOrd="1" destOrd="0" presId="urn:microsoft.com/office/officeart/2005/8/layout/radial2"/>
    <dgm:cxn modelId="{E871D936-8AD1-42F2-836C-C4A92ECAA9F7}" type="presParOf" srcId="{0E0DD30F-033F-4424-9FEE-B1B0A45B273F}" destId="{D1EBB225-95CF-4A83-BB23-25531E913FBD}" srcOrd="2" destOrd="0" presId="urn:microsoft.com/office/officeart/2005/8/layout/radial2"/>
    <dgm:cxn modelId="{95EF8DDC-30ED-47DB-811F-9BF92EC9B064}" type="presParOf" srcId="{D1EBB225-95CF-4A83-BB23-25531E913FBD}" destId="{0313D9A4-12BD-4BA9-9E0E-FAD4B483B578}" srcOrd="0" destOrd="0" presId="urn:microsoft.com/office/officeart/2005/8/layout/radial2"/>
    <dgm:cxn modelId="{1CDC3881-5A8E-4E61-82D0-F5E922F011CE}" type="presParOf" srcId="{D1EBB225-95CF-4A83-BB23-25531E913FBD}" destId="{B12575DF-4F09-4DEC-A25C-2867F2BD9D27}" srcOrd="1" destOrd="0" presId="urn:microsoft.com/office/officeart/2005/8/layout/radial2"/>
    <dgm:cxn modelId="{DEA361ED-D46C-4CCD-93AB-0CC84CF92883}" type="presParOf" srcId="{0E0DD30F-033F-4424-9FEE-B1B0A45B273F}" destId="{FBCAAD6B-789E-4BFB-BA5F-8A9D0B67D4B4}" srcOrd="3" destOrd="0" presId="urn:microsoft.com/office/officeart/2005/8/layout/radial2"/>
    <dgm:cxn modelId="{FCE2F41F-040C-4D5A-BD0B-C2C526FB95E2}" type="presParOf" srcId="{0E0DD30F-033F-4424-9FEE-B1B0A45B273F}" destId="{E17C6BCC-D104-479D-8FFA-6DB46F159EB7}" srcOrd="4" destOrd="0" presId="urn:microsoft.com/office/officeart/2005/8/layout/radial2"/>
    <dgm:cxn modelId="{E773A4D7-0EFC-4F39-B803-31060CF47AA5}" type="presParOf" srcId="{E17C6BCC-D104-479D-8FFA-6DB46F159EB7}" destId="{6D124B6A-E855-4099-851A-1B69AB72C3BF}" srcOrd="0" destOrd="0" presId="urn:microsoft.com/office/officeart/2005/8/layout/radial2"/>
    <dgm:cxn modelId="{F1272FFB-1A1B-44A6-8A12-D3D7CBFC6EB3}" type="presParOf" srcId="{E17C6BCC-D104-479D-8FFA-6DB46F159EB7}" destId="{54766C66-30A5-4407-8287-626FAF59A5F6}" srcOrd="1" destOrd="0" presId="urn:microsoft.com/office/officeart/2005/8/layout/radial2"/>
    <dgm:cxn modelId="{71076651-EDE8-4854-95CF-16E61BBCE5A9}" type="presParOf" srcId="{0E0DD30F-033F-4424-9FEE-B1B0A45B273F}" destId="{F20141F5-F862-4ED4-B161-2B8BE2F88AA8}" srcOrd="5" destOrd="0" presId="urn:microsoft.com/office/officeart/2005/8/layout/radial2"/>
    <dgm:cxn modelId="{FC6AD7A1-1184-440E-ABB5-8466E9781ACD}" type="presParOf" srcId="{0E0DD30F-033F-4424-9FEE-B1B0A45B273F}" destId="{9AB16D1F-97F7-45DF-A591-942ED8021E9F}" srcOrd="6" destOrd="0" presId="urn:microsoft.com/office/officeart/2005/8/layout/radial2"/>
    <dgm:cxn modelId="{FD739FA6-F533-4568-9CD0-3D440DDC44E5}" type="presParOf" srcId="{9AB16D1F-97F7-45DF-A591-942ED8021E9F}" destId="{6E8EA019-4E9C-4D7A-A243-63B2E74EFC2E}" srcOrd="0" destOrd="0" presId="urn:microsoft.com/office/officeart/2005/8/layout/radial2"/>
    <dgm:cxn modelId="{8B1D784D-8E61-4A5F-A3C4-294DEED2A0BE}" type="presParOf" srcId="{9AB16D1F-97F7-45DF-A591-942ED8021E9F}" destId="{07328A04-C545-4390-8D66-F1FF49D3850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D77564-32C2-466D-861F-C16076C7BA5F}">
      <dsp:nvSpPr>
        <dsp:cNvPr id="0" name=""/>
        <dsp:cNvSpPr/>
      </dsp:nvSpPr>
      <dsp:spPr>
        <a:xfrm>
          <a:off x="1918" y="0"/>
          <a:ext cx="2011188" cy="42813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  <a:sp3d extrusionH="28000" prstMaterial="matte"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712535"/>
        <a:ext cx="2011188" cy="1712535"/>
      </dsp:txXfrm>
    </dsp:sp>
    <dsp:sp modelId="{70076179-847C-4F3E-ABB0-944CB17E8B29}">
      <dsp:nvSpPr>
        <dsp:cNvPr id="0" name=""/>
        <dsp:cNvSpPr/>
      </dsp:nvSpPr>
      <dsp:spPr>
        <a:xfrm>
          <a:off x="294670" y="256880"/>
          <a:ext cx="1425685" cy="142568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4B39E3-E068-4425-BA58-FCA8774D02FD}">
      <dsp:nvSpPr>
        <dsp:cNvPr id="0" name=""/>
        <dsp:cNvSpPr/>
      </dsp:nvSpPr>
      <dsp:spPr>
        <a:xfrm>
          <a:off x="2073443" y="0"/>
          <a:ext cx="2011188" cy="4281339"/>
        </a:xfrm>
        <a:prstGeom prst="roundRect">
          <a:avLst>
            <a:gd name="adj" fmla="val 10000"/>
          </a:avLst>
        </a:prstGeom>
        <a:solidFill>
          <a:schemeClr val="accent3">
            <a:hueOff val="2019711"/>
            <a:satOff val="12180"/>
            <a:lumOff val="-738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  <a:sp3d extrusionH="28000" prstMaterial="matte"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712535"/>
        <a:ext cx="2011188" cy="1712535"/>
      </dsp:txXfrm>
    </dsp:sp>
    <dsp:sp modelId="{BF75268D-0F6E-4C94-B821-9506DA7CAD21}">
      <dsp:nvSpPr>
        <dsp:cNvPr id="0" name=""/>
        <dsp:cNvSpPr/>
      </dsp:nvSpPr>
      <dsp:spPr>
        <a:xfrm>
          <a:off x="2366194" y="256880"/>
          <a:ext cx="1425685" cy="142568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15AC13-0EE0-4E93-98A6-DA48A574BA12}">
      <dsp:nvSpPr>
        <dsp:cNvPr id="0" name=""/>
        <dsp:cNvSpPr/>
      </dsp:nvSpPr>
      <dsp:spPr>
        <a:xfrm>
          <a:off x="4144967" y="0"/>
          <a:ext cx="2011188" cy="4281339"/>
        </a:xfrm>
        <a:prstGeom prst="roundRect">
          <a:avLst>
            <a:gd name="adj" fmla="val 10000"/>
          </a:avLst>
        </a:prstGeom>
        <a:solidFill>
          <a:schemeClr val="accent3">
            <a:hueOff val="4039423"/>
            <a:satOff val="24360"/>
            <a:lumOff val="-1477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  <a:sp3d extrusionH="28000" prstMaterial="matte"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712535"/>
        <a:ext cx="2011188" cy="1712535"/>
      </dsp:txXfrm>
    </dsp:sp>
    <dsp:sp modelId="{1BE8EE6F-1461-4D6E-B441-CBCDC98B3235}">
      <dsp:nvSpPr>
        <dsp:cNvPr id="0" name=""/>
        <dsp:cNvSpPr/>
      </dsp:nvSpPr>
      <dsp:spPr>
        <a:xfrm>
          <a:off x="4437719" y="256880"/>
          <a:ext cx="1425685" cy="142568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19087E-E729-43B2-9682-5B647A163F41}">
      <dsp:nvSpPr>
        <dsp:cNvPr id="0" name=""/>
        <dsp:cNvSpPr/>
      </dsp:nvSpPr>
      <dsp:spPr>
        <a:xfrm>
          <a:off x="6216492" y="0"/>
          <a:ext cx="2011188" cy="4281339"/>
        </a:xfrm>
        <a:prstGeom prst="roundRect">
          <a:avLst>
            <a:gd name="adj" fmla="val 10000"/>
          </a:avLst>
        </a:prstGeom>
        <a:solidFill>
          <a:schemeClr val="accent3">
            <a:hueOff val="6059134"/>
            <a:satOff val="36540"/>
            <a:lumOff val="-2215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  <a:sp3d extrusionH="28000" prstMaterial="matte"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712535"/>
        <a:ext cx="2011188" cy="1712535"/>
      </dsp:txXfrm>
    </dsp:sp>
    <dsp:sp modelId="{872A1690-02EC-45EE-A7B2-CE1A96EF2818}">
      <dsp:nvSpPr>
        <dsp:cNvPr id="0" name=""/>
        <dsp:cNvSpPr/>
      </dsp:nvSpPr>
      <dsp:spPr>
        <a:xfrm>
          <a:off x="6509243" y="256880"/>
          <a:ext cx="1425685" cy="142568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8B4AFC-6A1B-40C1-9785-F41D124346E9}">
      <dsp:nvSpPr>
        <dsp:cNvPr id="0" name=""/>
        <dsp:cNvSpPr/>
      </dsp:nvSpPr>
      <dsp:spPr>
        <a:xfrm>
          <a:off x="329183" y="3425071"/>
          <a:ext cx="7571232" cy="642200"/>
        </a:xfrm>
        <a:prstGeom prst="left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63782E-D9DB-475D-BE48-5870E5258F77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C7B95C-0454-4182-9FFF-15CCBF92140F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67AD4E84-E4F1-4324-B2DF-C14CA58B177D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B3FBFA25-C154-4094-9E82-181EA84365AC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A7EB86-944B-469C-95C6-16B8A2260784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0F00F8DE-FD11-4930-8097-4098BC48C75D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0141F5-F862-4ED4-B161-2B8BE2F88AA8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CAAD6B-789E-4BFB-BA5F-8A9D0B67D4B4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5E8F0D-1959-452A-8AEC-A763786CDF49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F83112-B155-4D89-9C7F-96E7E3A6E35F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13D9A4-12BD-4BA9-9E0E-FAD4B483B578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B12575DF-4F09-4DEC-A25C-2867F2BD9D27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6D124B6A-E855-4099-851A-1B69AB72C3BF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54766C66-30A5-4407-8287-626FAF59A5F6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6E8EA019-4E9C-4D7A-A243-63B2E74EFC2E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07328A04-C545-4390-8D66-F1FF49D38504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01940" y="380256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7030A0"/>
            </a:gs>
            <a:gs pos="92000">
              <a:srgbClr val="FFC00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輯</a:t>
            </a:r>
            <a:r>
              <a:rPr lang="zh-TW" altLang="en-US" dirty="0"/>
              <a:t>母片</a:t>
            </a:r>
            <a:r>
              <a:rPr lang="zh-TW" altLang="en-US" dirty="0" smtClean="0"/>
              <a:t>標按一下以編題樣式 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300000"/>
        </a:lnSpc>
        <a:spcBef>
          <a:spcPct val="0"/>
        </a:spcBef>
        <a:buNone/>
        <a:defRPr sz="4400" kern="1200">
          <a:solidFill>
            <a:srgbClr val="FFFF00"/>
          </a:solidFill>
          <a:latin typeface="Algerian" panose="04020705040A02060702" pitchFamily="8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91805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zh-TW" altLang="en-US" sz="4800" dirty="0" smtClean="0">
                <a:latin typeface="Blackletter686 BT" panose="03040802020608040804" pitchFamily="66" charset="0"/>
                <a:cs typeface="Noto Sans Arabic UI" panose="020B0502040504020204" pitchFamily="34"/>
              </a:rPr>
              <a:t>防疫大作戰</a:t>
            </a:r>
            <a:endParaRPr lang="zh-TW" altLang="en-US" sz="4800" dirty="0">
              <a:latin typeface="Blackletter686 BT" panose="03040802020608040804" pitchFamily="66" charset="0"/>
              <a:cs typeface="Noto Sans Arabic UI" panose="020B0502040504020204" pitchFamily="34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210955"/>
            <a:ext cx="6290121" cy="462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274617"/>
              </p:ext>
            </p:extLst>
          </p:nvPr>
        </p:nvGraphicFramePr>
        <p:xfrm>
          <a:off x="457200" y="1844824"/>
          <a:ext cx="8229600" cy="4281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7219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2721501"/>
              </p:ext>
            </p:extLst>
          </p:nvPr>
        </p:nvGraphicFramePr>
        <p:xfrm>
          <a:off x="431451" y="184482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綠色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117</Words>
  <Application>Microsoft Office PowerPoint</Application>
  <PresentationFormat>如螢幕大小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Algerian</vt:lpstr>
      <vt:lpstr>Arial</vt:lpstr>
      <vt:lpstr>Blackletter686 BT</vt:lpstr>
      <vt:lpstr>Calibri</vt:lpstr>
      <vt:lpstr>Noto Sans Arabic UI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2021-12-02T06:10:27Z</dcterms:modified>
</cp:coreProperties>
</file>