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a5JzhVwmCKA" TargetMode="External"/><Relationship Id="rId1" Type="http://schemas.openxmlformats.org/officeDocument/2006/relationships/hyperlink" Target="https://health99.hpa.gov.tw/Article/ArticleDetail.aspx?TopIcNo=174&amp;DS=1-Article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DAFA07-F7A6-48F2-ABA0-A8E7A8604DA7}" type="doc">
      <dgm:prSet loTypeId="urn:microsoft.com/office/officeart/2005/8/layout/hList7" loCatId="picture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AAC2871-AF5C-4C52-ABF0-E28BD609382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 dirty="0"/>
        </a:p>
      </dgm:t>
    </dgm:pt>
    <dgm:pt modelId="{B67F02B9-045B-4B4E-82FE-C2B290BB1E6E}" type="parTrans" cxnId="{0422E6F0-7DDE-4815-93BB-F6FB2DA4E360}">
      <dgm:prSet/>
      <dgm:spPr/>
      <dgm:t>
        <a:bodyPr/>
        <a:lstStyle/>
        <a:p>
          <a:endParaRPr lang="zh-TW" altLang="en-US"/>
        </a:p>
      </dgm:t>
    </dgm:pt>
    <dgm:pt modelId="{7AA1AE1B-D294-4188-A420-7403C54A969D}" type="sibTrans" cxnId="{0422E6F0-7DDE-4815-93BB-F6FB2DA4E360}">
      <dgm:prSet/>
      <dgm:spPr/>
      <dgm:t>
        <a:bodyPr/>
        <a:lstStyle/>
        <a:p>
          <a:endParaRPr lang="zh-TW" altLang="en-US"/>
        </a:p>
      </dgm:t>
    </dgm:pt>
    <dgm:pt modelId="{1A12598A-D841-4A98-AD20-48590DE9DC7A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 dirty="0"/>
        </a:p>
      </dgm:t>
    </dgm:pt>
    <dgm:pt modelId="{88F047F7-201E-43BB-805E-5C2972AE295B}" type="parTrans" cxnId="{2D9F759D-C606-46E8-8C26-1B6E4A5C9471}">
      <dgm:prSet/>
      <dgm:spPr/>
      <dgm:t>
        <a:bodyPr/>
        <a:lstStyle/>
        <a:p>
          <a:endParaRPr lang="zh-TW" altLang="en-US"/>
        </a:p>
      </dgm:t>
    </dgm:pt>
    <dgm:pt modelId="{B2BD9AAE-0C2C-4E59-A592-38A922DB14F5}" type="sibTrans" cxnId="{2D9F759D-C606-46E8-8C26-1B6E4A5C9471}">
      <dgm:prSet/>
      <dgm:spPr/>
      <dgm:t>
        <a:bodyPr/>
        <a:lstStyle/>
        <a:p>
          <a:endParaRPr lang="zh-TW" altLang="en-US"/>
        </a:p>
      </dgm:t>
    </dgm:pt>
    <dgm:pt modelId="{E0CBFE1F-64D1-4E58-A7FA-548F14B9C20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 dirty="0"/>
        </a:p>
      </dgm:t>
    </dgm:pt>
    <dgm:pt modelId="{1163147E-6062-4238-BE33-4ED96F221F6F}" type="parTrans" cxnId="{9DBD5968-1293-4BAB-93E3-71D07B0EFDF4}">
      <dgm:prSet/>
      <dgm:spPr/>
      <dgm:t>
        <a:bodyPr/>
        <a:lstStyle/>
        <a:p>
          <a:endParaRPr lang="zh-TW" altLang="en-US"/>
        </a:p>
      </dgm:t>
    </dgm:pt>
    <dgm:pt modelId="{5BA35942-AE99-4BD2-B383-6F1CC3EFF229}" type="sibTrans" cxnId="{9DBD5968-1293-4BAB-93E3-71D07B0EFDF4}">
      <dgm:prSet/>
      <dgm:spPr/>
      <dgm:t>
        <a:bodyPr/>
        <a:lstStyle/>
        <a:p>
          <a:endParaRPr lang="zh-TW" altLang="en-US"/>
        </a:p>
      </dgm:t>
    </dgm:pt>
    <dgm:pt modelId="{BBCE08D5-9A92-45D2-864F-3FE8DD37B5E1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 dirty="0"/>
        </a:p>
      </dgm:t>
    </dgm:pt>
    <dgm:pt modelId="{0F5E6D49-AD49-43B3-8B9A-F043B2D695C3}" type="parTrans" cxnId="{72FC7DBA-5EB1-42A4-866C-3A685A405423}">
      <dgm:prSet/>
      <dgm:spPr/>
      <dgm:t>
        <a:bodyPr/>
        <a:lstStyle/>
        <a:p>
          <a:endParaRPr lang="zh-TW" altLang="en-US"/>
        </a:p>
      </dgm:t>
    </dgm:pt>
    <dgm:pt modelId="{12C1FAEC-C60D-428E-903F-A5329DC70022}" type="sibTrans" cxnId="{72FC7DBA-5EB1-42A4-866C-3A685A405423}">
      <dgm:prSet/>
      <dgm:spPr/>
      <dgm:t>
        <a:bodyPr/>
        <a:lstStyle/>
        <a:p>
          <a:endParaRPr lang="zh-TW" altLang="en-US"/>
        </a:p>
      </dgm:t>
    </dgm:pt>
    <dgm:pt modelId="{101EFA2F-1B35-4F00-AA83-29B2114DFE8A}" type="pres">
      <dgm:prSet presAssocID="{EFDAFA07-F7A6-48F2-ABA0-A8E7A8604DA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650FC871-5CA6-4887-B5D4-7BBB3A034DD7}" type="pres">
      <dgm:prSet presAssocID="{EFDAFA07-F7A6-48F2-ABA0-A8E7A8604DA7}" presName="fgShape" presStyleLbl="fgShp" presStyleIdx="0" presStyleCnt="1"/>
      <dgm:spPr/>
    </dgm:pt>
    <dgm:pt modelId="{9F8748D8-669D-4727-8503-768952ABB05E}" type="pres">
      <dgm:prSet presAssocID="{EFDAFA07-F7A6-48F2-ABA0-A8E7A8604DA7}" presName="linComp" presStyleCnt="0"/>
      <dgm:spPr/>
    </dgm:pt>
    <dgm:pt modelId="{83EC3E82-79C2-4852-86F4-5161AE2E381B}" type="pres">
      <dgm:prSet presAssocID="{8AAC2871-AF5C-4C52-ABF0-E28BD6093827}" presName="compNode" presStyleCnt="0"/>
      <dgm:spPr/>
    </dgm:pt>
    <dgm:pt modelId="{595EE857-C483-47D0-9328-9B4F169A8EAC}" type="pres">
      <dgm:prSet presAssocID="{8AAC2871-AF5C-4C52-ABF0-E28BD609382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B51DD68-EB18-488F-912E-C7CEAFF378C9}" type="pres">
      <dgm:prSet presAssocID="{8AAC2871-AF5C-4C52-ABF0-E28BD609382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8388D9C-CFEA-4917-91BB-2582F6911AD4}" type="pres">
      <dgm:prSet presAssocID="{8AAC2871-AF5C-4C52-ABF0-E28BD6093827}" presName="invisiNode" presStyleLbl="node1" presStyleIdx="0" presStyleCnt="4"/>
      <dgm:spPr/>
    </dgm:pt>
    <dgm:pt modelId="{AA6BBF4A-A0B8-4046-8273-DDDC6E394B03}" type="pres">
      <dgm:prSet presAssocID="{8AAC2871-AF5C-4C52-ABF0-E28BD609382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4BF06DD-7D29-4F60-8664-6EAECEA67AE7}" type="pres">
      <dgm:prSet presAssocID="{7AA1AE1B-D294-4188-A420-7403C54A969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75BFC26-4571-4491-AF99-0A75D28C7BB0}" type="pres">
      <dgm:prSet presAssocID="{1A12598A-D841-4A98-AD20-48590DE9DC7A}" presName="compNode" presStyleCnt="0"/>
      <dgm:spPr/>
    </dgm:pt>
    <dgm:pt modelId="{4E0EBB83-C285-4EE8-82C9-49FD53FF467D}" type="pres">
      <dgm:prSet presAssocID="{1A12598A-D841-4A98-AD20-48590DE9DC7A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CDF396F-8187-453A-A9EA-ECFF5C68BA47}" type="pres">
      <dgm:prSet presAssocID="{1A12598A-D841-4A98-AD20-48590DE9DC7A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ECFAD69-454B-41D8-84A1-989983A451C9}" type="pres">
      <dgm:prSet presAssocID="{1A12598A-D841-4A98-AD20-48590DE9DC7A}" presName="invisiNode" presStyleLbl="node1" presStyleIdx="1" presStyleCnt="4"/>
      <dgm:spPr/>
    </dgm:pt>
    <dgm:pt modelId="{3201CA78-E118-4AE1-BC8A-C22A208EDBDC}" type="pres">
      <dgm:prSet presAssocID="{1A12598A-D841-4A98-AD20-48590DE9DC7A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018BC71-5E00-4993-9ED5-77C0F48329EB}" type="pres">
      <dgm:prSet presAssocID="{B2BD9AAE-0C2C-4E59-A592-38A922DB14F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4B17536-31C3-4AB1-AD83-C86BD06DC6B9}" type="pres">
      <dgm:prSet presAssocID="{E0CBFE1F-64D1-4E58-A7FA-548F14B9C20C}" presName="compNode" presStyleCnt="0"/>
      <dgm:spPr/>
    </dgm:pt>
    <dgm:pt modelId="{D1135D23-463D-41C1-93C3-9FEB56E8545B}" type="pres">
      <dgm:prSet presAssocID="{E0CBFE1F-64D1-4E58-A7FA-548F14B9C20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3D1A9984-C221-4B9D-82F4-4FD67DC2B35A}" type="pres">
      <dgm:prSet presAssocID="{E0CBFE1F-64D1-4E58-A7FA-548F14B9C20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7A1FC04-FF55-4138-93A7-EFA73A3C9385}" type="pres">
      <dgm:prSet presAssocID="{E0CBFE1F-64D1-4E58-A7FA-548F14B9C20C}" presName="invisiNode" presStyleLbl="node1" presStyleIdx="2" presStyleCnt="4"/>
      <dgm:spPr/>
    </dgm:pt>
    <dgm:pt modelId="{54DD9E6E-D8CC-41DA-86B1-BFB95309CECD}" type="pres">
      <dgm:prSet presAssocID="{E0CBFE1F-64D1-4E58-A7FA-548F14B9C20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EC0E05F-7339-4504-ABB9-17B429917850}" type="pres">
      <dgm:prSet presAssocID="{5BA35942-AE99-4BD2-B383-6F1CC3EFF22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C7C66FC-B407-42BA-BCF6-E9D304A30B2E}" type="pres">
      <dgm:prSet presAssocID="{BBCE08D5-9A92-45D2-864F-3FE8DD37B5E1}" presName="compNode" presStyleCnt="0"/>
      <dgm:spPr/>
    </dgm:pt>
    <dgm:pt modelId="{29373176-0CDE-4BD2-AC73-5F82B02054B3}" type="pres">
      <dgm:prSet presAssocID="{BBCE08D5-9A92-45D2-864F-3FE8DD37B5E1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5220A47-7923-4D21-9487-6BE3A3B8A820}" type="pres">
      <dgm:prSet presAssocID="{BBCE08D5-9A92-45D2-864F-3FE8DD37B5E1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3944D78-E290-4200-9404-3030FEEEA17D}" type="pres">
      <dgm:prSet presAssocID="{BBCE08D5-9A92-45D2-864F-3FE8DD37B5E1}" presName="invisiNode" presStyleLbl="node1" presStyleIdx="3" presStyleCnt="4"/>
      <dgm:spPr/>
    </dgm:pt>
    <dgm:pt modelId="{686EBE07-2818-4EDD-A5E2-540A4546AD98}" type="pres">
      <dgm:prSet presAssocID="{BBCE08D5-9A92-45D2-864F-3FE8DD37B5E1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8599B5F-3ECF-49DC-A31D-8999737DEE1F}" type="presOf" srcId="{E0CBFE1F-64D1-4E58-A7FA-548F14B9C20C}" destId="{D1135D23-463D-41C1-93C3-9FEB56E8545B}" srcOrd="0" destOrd="0" presId="urn:microsoft.com/office/officeart/2005/8/layout/hList7"/>
    <dgm:cxn modelId="{0CB06721-FEC3-4A5B-9DB9-08A15BF4BB9A}" type="presOf" srcId="{E0CBFE1F-64D1-4E58-A7FA-548F14B9C20C}" destId="{3D1A9984-C221-4B9D-82F4-4FD67DC2B35A}" srcOrd="1" destOrd="0" presId="urn:microsoft.com/office/officeart/2005/8/layout/hList7"/>
    <dgm:cxn modelId="{72FC7DBA-5EB1-42A4-866C-3A685A405423}" srcId="{EFDAFA07-F7A6-48F2-ABA0-A8E7A8604DA7}" destId="{BBCE08D5-9A92-45D2-864F-3FE8DD37B5E1}" srcOrd="3" destOrd="0" parTransId="{0F5E6D49-AD49-43B3-8B9A-F043B2D695C3}" sibTransId="{12C1FAEC-C60D-428E-903F-A5329DC70022}"/>
    <dgm:cxn modelId="{E6B64CFA-438D-4C80-8762-F43EF09D981B}" type="presOf" srcId="{1A12598A-D841-4A98-AD20-48590DE9DC7A}" destId="{4E0EBB83-C285-4EE8-82C9-49FD53FF467D}" srcOrd="0" destOrd="0" presId="urn:microsoft.com/office/officeart/2005/8/layout/hList7"/>
    <dgm:cxn modelId="{8BAAF97A-8B13-4E6E-A5B4-E856BD639C19}" type="presOf" srcId="{8AAC2871-AF5C-4C52-ABF0-E28BD6093827}" destId="{595EE857-C483-47D0-9328-9B4F169A8EAC}" srcOrd="0" destOrd="0" presId="urn:microsoft.com/office/officeart/2005/8/layout/hList7"/>
    <dgm:cxn modelId="{0422E6F0-7DDE-4815-93BB-F6FB2DA4E360}" srcId="{EFDAFA07-F7A6-48F2-ABA0-A8E7A8604DA7}" destId="{8AAC2871-AF5C-4C52-ABF0-E28BD6093827}" srcOrd="0" destOrd="0" parTransId="{B67F02B9-045B-4B4E-82FE-C2B290BB1E6E}" sibTransId="{7AA1AE1B-D294-4188-A420-7403C54A969D}"/>
    <dgm:cxn modelId="{43EBD9AC-EB9D-4C0E-AB50-535544CAD498}" type="presOf" srcId="{BBCE08D5-9A92-45D2-864F-3FE8DD37B5E1}" destId="{35220A47-7923-4D21-9487-6BE3A3B8A820}" srcOrd="1" destOrd="0" presId="urn:microsoft.com/office/officeart/2005/8/layout/hList7"/>
    <dgm:cxn modelId="{7C94582F-CC11-4942-83B7-A7585660B5D2}" type="presOf" srcId="{8AAC2871-AF5C-4C52-ABF0-E28BD6093827}" destId="{8B51DD68-EB18-488F-912E-C7CEAFF378C9}" srcOrd="1" destOrd="0" presId="urn:microsoft.com/office/officeart/2005/8/layout/hList7"/>
    <dgm:cxn modelId="{6005E81C-A2A8-42C1-A108-3867FE09274C}" type="presOf" srcId="{B2BD9AAE-0C2C-4E59-A592-38A922DB14F5}" destId="{6018BC71-5E00-4993-9ED5-77C0F48329EB}" srcOrd="0" destOrd="0" presId="urn:microsoft.com/office/officeart/2005/8/layout/hList7"/>
    <dgm:cxn modelId="{2D9F759D-C606-46E8-8C26-1B6E4A5C9471}" srcId="{EFDAFA07-F7A6-48F2-ABA0-A8E7A8604DA7}" destId="{1A12598A-D841-4A98-AD20-48590DE9DC7A}" srcOrd="1" destOrd="0" parTransId="{88F047F7-201E-43BB-805E-5C2972AE295B}" sibTransId="{B2BD9AAE-0C2C-4E59-A592-38A922DB14F5}"/>
    <dgm:cxn modelId="{9DBD5968-1293-4BAB-93E3-71D07B0EFDF4}" srcId="{EFDAFA07-F7A6-48F2-ABA0-A8E7A8604DA7}" destId="{E0CBFE1F-64D1-4E58-A7FA-548F14B9C20C}" srcOrd="2" destOrd="0" parTransId="{1163147E-6062-4238-BE33-4ED96F221F6F}" sibTransId="{5BA35942-AE99-4BD2-B383-6F1CC3EFF229}"/>
    <dgm:cxn modelId="{33B019FB-53E1-469E-BE10-9E8DF24F334C}" type="presOf" srcId="{BBCE08D5-9A92-45D2-864F-3FE8DD37B5E1}" destId="{29373176-0CDE-4BD2-AC73-5F82B02054B3}" srcOrd="0" destOrd="0" presId="urn:microsoft.com/office/officeart/2005/8/layout/hList7"/>
    <dgm:cxn modelId="{52710AD3-966A-426D-81EF-D009CE47A26A}" type="presOf" srcId="{7AA1AE1B-D294-4188-A420-7403C54A969D}" destId="{64BF06DD-7D29-4F60-8664-6EAECEA67AE7}" srcOrd="0" destOrd="0" presId="urn:microsoft.com/office/officeart/2005/8/layout/hList7"/>
    <dgm:cxn modelId="{BA1DAF76-945A-4B40-A4C1-547630EF1B97}" type="presOf" srcId="{EFDAFA07-F7A6-48F2-ABA0-A8E7A8604DA7}" destId="{101EFA2F-1B35-4F00-AA83-29B2114DFE8A}" srcOrd="0" destOrd="0" presId="urn:microsoft.com/office/officeart/2005/8/layout/hList7"/>
    <dgm:cxn modelId="{834E071B-53F4-4BD2-8200-6C76C7BE5DEC}" type="presOf" srcId="{5BA35942-AE99-4BD2-B383-6F1CC3EFF229}" destId="{1EC0E05F-7339-4504-ABB9-17B429917850}" srcOrd="0" destOrd="0" presId="urn:microsoft.com/office/officeart/2005/8/layout/hList7"/>
    <dgm:cxn modelId="{A5AE85E6-432B-4319-8774-867B28042A7F}" type="presOf" srcId="{1A12598A-D841-4A98-AD20-48590DE9DC7A}" destId="{2CDF396F-8187-453A-A9EA-ECFF5C68BA47}" srcOrd="1" destOrd="0" presId="urn:microsoft.com/office/officeart/2005/8/layout/hList7"/>
    <dgm:cxn modelId="{E89CA489-9827-4DDB-B04F-24F957DB0DCC}" type="presParOf" srcId="{101EFA2F-1B35-4F00-AA83-29B2114DFE8A}" destId="{650FC871-5CA6-4887-B5D4-7BBB3A034DD7}" srcOrd="0" destOrd="0" presId="urn:microsoft.com/office/officeart/2005/8/layout/hList7"/>
    <dgm:cxn modelId="{FE81E304-58E2-42C5-90EC-264A3A06B149}" type="presParOf" srcId="{101EFA2F-1B35-4F00-AA83-29B2114DFE8A}" destId="{9F8748D8-669D-4727-8503-768952ABB05E}" srcOrd="1" destOrd="0" presId="urn:microsoft.com/office/officeart/2005/8/layout/hList7"/>
    <dgm:cxn modelId="{3BE5A9C6-FC4A-4A4E-9D5D-2CF41146F281}" type="presParOf" srcId="{9F8748D8-669D-4727-8503-768952ABB05E}" destId="{83EC3E82-79C2-4852-86F4-5161AE2E381B}" srcOrd="0" destOrd="0" presId="urn:microsoft.com/office/officeart/2005/8/layout/hList7"/>
    <dgm:cxn modelId="{164CD66A-4FB4-48C2-B4EA-D6E5AA3BA548}" type="presParOf" srcId="{83EC3E82-79C2-4852-86F4-5161AE2E381B}" destId="{595EE857-C483-47D0-9328-9B4F169A8EAC}" srcOrd="0" destOrd="0" presId="urn:microsoft.com/office/officeart/2005/8/layout/hList7"/>
    <dgm:cxn modelId="{D2EBF6E4-E97D-47C9-80E5-756CFA64CD91}" type="presParOf" srcId="{83EC3E82-79C2-4852-86F4-5161AE2E381B}" destId="{8B51DD68-EB18-488F-912E-C7CEAFF378C9}" srcOrd="1" destOrd="0" presId="urn:microsoft.com/office/officeart/2005/8/layout/hList7"/>
    <dgm:cxn modelId="{EC5AD54A-EF51-4B10-9646-28F42CE16359}" type="presParOf" srcId="{83EC3E82-79C2-4852-86F4-5161AE2E381B}" destId="{98388D9C-CFEA-4917-91BB-2582F6911AD4}" srcOrd="2" destOrd="0" presId="urn:microsoft.com/office/officeart/2005/8/layout/hList7"/>
    <dgm:cxn modelId="{631E0A25-4856-4A4F-B485-886C4696D509}" type="presParOf" srcId="{83EC3E82-79C2-4852-86F4-5161AE2E381B}" destId="{AA6BBF4A-A0B8-4046-8273-DDDC6E394B03}" srcOrd="3" destOrd="0" presId="urn:microsoft.com/office/officeart/2005/8/layout/hList7"/>
    <dgm:cxn modelId="{4734C410-67B0-4C0D-A129-AFBE9D404CF8}" type="presParOf" srcId="{9F8748D8-669D-4727-8503-768952ABB05E}" destId="{64BF06DD-7D29-4F60-8664-6EAECEA67AE7}" srcOrd="1" destOrd="0" presId="urn:microsoft.com/office/officeart/2005/8/layout/hList7"/>
    <dgm:cxn modelId="{85668C93-86AF-42D3-8EC4-160C9891ABF9}" type="presParOf" srcId="{9F8748D8-669D-4727-8503-768952ABB05E}" destId="{875BFC26-4571-4491-AF99-0A75D28C7BB0}" srcOrd="2" destOrd="0" presId="urn:microsoft.com/office/officeart/2005/8/layout/hList7"/>
    <dgm:cxn modelId="{9DFBB699-5243-4A45-A2B8-DA7F5CD2EBA8}" type="presParOf" srcId="{875BFC26-4571-4491-AF99-0A75D28C7BB0}" destId="{4E0EBB83-C285-4EE8-82C9-49FD53FF467D}" srcOrd="0" destOrd="0" presId="urn:microsoft.com/office/officeart/2005/8/layout/hList7"/>
    <dgm:cxn modelId="{1D29ABB3-2AA7-425A-BB9A-E760C381E666}" type="presParOf" srcId="{875BFC26-4571-4491-AF99-0A75D28C7BB0}" destId="{2CDF396F-8187-453A-A9EA-ECFF5C68BA47}" srcOrd="1" destOrd="0" presId="urn:microsoft.com/office/officeart/2005/8/layout/hList7"/>
    <dgm:cxn modelId="{4E2C6984-3BBB-45EF-9F8F-2FA136587230}" type="presParOf" srcId="{875BFC26-4571-4491-AF99-0A75D28C7BB0}" destId="{CECFAD69-454B-41D8-84A1-989983A451C9}" srcOrd="2" destOrd="0" presId="urn:microsoft.com/office/officeart/2005/8/layout/hList7"/>
    <dgm:cxn modelId="{AC2468EE-755D-4967-A7DA-3BC283531F2B}" type="presParOf" srcId="{875BFC26-4571-4491-AF99-0A75D28C7BB0}" destId="{3201CA78-E118-4AE1-BC8A-C22A208EDBDC}" srcOrd="3" destOrd="0" presId="urn:microsoft.com/office/officeart/2005/8/layout/hList7"/>
    <dgm:cxn modelId="{44EA1824-4445-4459-9701-D8F1F6260D39}" type="presParOf" srcId="{9F8748D8-669D-4727-8503-768952ABB05E}" destId="{6018BC71-5E00-4993-9ED5-77C0F48329EB}" srcOrd="3" destOrd="0" presId="urn:microsoft.com/office/officeart/2005/8/layout/hList7"/>
    <dgm:cxn modelId="{BBA2169B-B47E-4015-8052-66AF363EBB1C}" type="presParOf" srcId="{9F8748D8-669D-4727-8503-768952ABB05E}" destId="{44B17536-31C3-4AB1-AD83-C86BD06DC6B9}" srcOrd="4" destOrd="0" presId="urn:microsoft.com/office/officeart/2005/8/layout/hList7"/>
    <dgm:cxn modelId="{88001BFB-2376-4338-A487-C5674AB49941}" type="presParOf" srcId="{44B17536-31C3-4AB1-AD83-C86BD06DC6B9}" destId="{D1135D23-463D-41C1-93C3-9FEB56E8545B}" srcOrd="0" destOrd="0" presId="urn:microsoft.com/office/officeart/2005/8/layout/hList7"/>
    <dgm:cxn modelId="{EB8A9183-63E0-40E1-8537-3CDA948C477F}" type="presParOf" srcId="{44B17536-31C3-4AB1-AD83-C86BD06DC6B9}" destId="{3D1A9984-C221-4B9D-82F4-4FD67DC2B35A}" srcOrd="1" destOrd="0" presId="urn:microsoft.com/office/officeart/2005/8/layout/hList7"/>
    <dgm:cxn modelId="{1D46CD74-ED79-4B9D-95BE-A32FA3A59EF0}" type="presParOf" srcId="{44B17536-31C3-4AB1-AD83-C86BD06DC6B9}" destId="{C7A1FC04-FF55-4138-93A7-EFA73A3C9385}" srcOrd="2" destOrd="0" presId="urn:microsoft.com/office/officeart/2005/8/layout/hList7"/>
    <dgm:cxn modelId="{0C4F3CD5-0D2C-423C-BA8D-00F82F37023B}" type="presParOf" srcId="{44B17536-31C3-4AB1-AD83-C86BD06DC6B9}" destId="{54DD9E6E-D8CC-41DA-86B1-BFB95309CECD}" srcOrd="3" destOrd="0" presId="urn:microsoft.com/office/officeart/2005/8/layout/hList7"/>
    <dgm:cxn modelId="{B9E4047D-B252-4A5A-A0AB-D439B15ADA64}" type="presParOf" srcId="{9F8748D8-669D-4727-8503-768952ABB05E}" destId="{1EC0E05F-7339-4504-ABB9-17B429917850}" srcOrd="5" destOrd="0" presId="urn:microsoft.com/office/officeart/2005/8/layout/hList7"/>
    <dgm:cxn modelId="{413672F9-917F-457C-A90C-D53AB95D5973}" type="presParOf" srcId="{9F8748D8-669D-4727-8503-768952ABB05E}" destId="{1C7C66FC-B407-42BA-BCF6-E9D304A30B2E}" srcOrd="6" destOrd="0" presId="urn:microsoft.com/office/officeart/2005/8/layout/hList7"/>
    <dgm:cxn modelId="{150256FB-B91D-47CB-BD64-1BA8ECC6D4CD}" type="presParOf" srcId="{1C7C66FC-B407-42BA-BCF6-E9D304A30B2E}" destId="{29373176-0CDE-4BD2-AC73-5F82B02054B3}" srcOrd="0" destOrd="0" presId="urn:microsoft.com/office/officeart/2005/8/layout/hList7"/>
    <dgm:cxn modelId="{BC79C4DD-C595-443E-B1FF-CC0B84B2CB6B}" type="presParOf" srcId="{1C7C66FC-B407-42BA-BCF6-E9D304A30B2E}" destId="{35220A47-7923-4D21-9487-6BE3A3B8A820}" srcOrd="1" destOrd="0" presId="urn:microsoft.com/office/officeart/2005/8/layout/hList7"/>
    <dgm:cxn modelId="{FA71B495-8614-408B-8436-5364E16C22A8}" type="presParOf" srcId="{1C7C66FC-B407-42BA-BCF6-E9D304A30B2E}" destId="{F3944D78-E290-4200-9404-3030FEEEA17D}" srcOrd="2" destOrd="0" presId="urn:microsoft.com/office/officeart/2005/8/layout/hList7"/>
    <dgm:cxn modelId="{45F23F23-1154-47B9-A646-3862D5BC2C81}" type="presParOf" srcId="{1C7C66FC-B407-42BA-BCF6-E9D304A30B2E}" destId="{686EBE07-2818-4EDD-A5E2-540A4546AD98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86AF651-8CF5-4B2E-87B5-DD7EE139D0B9}" type="doc">
      <dgm:prSet loTypeId="urn:microsoft.com/office/officeart/2008/layout/TitledPictureBlocks" loCatId="picture" qsTypeId="urn:microsoft.com/office/officeart/2005/8/quickstyle/3d9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8CFDD7D-E0DE-4A51-8F5B-5EFE4968B8F1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2260FA19-1E69-4401-B04C-67BC33BCDF7B}" type="parTrans" cxnId="{7300B34D-7D67-459F-891C-0D1EAEFA5590}">
      <dgm:prSet/>
      <dgm:spPr/>
      <dgm:t>
        <a:bodyPr/>
        <a:lstStyle/>
        <a:p>
          <a:endParaRPr lang="zh-TW" altLang="en-US"/>
        </a:p>
      </dgm:t>
    </dgm:pt>
    <dgm:pt modelId="{123AA746-D880-435F-8DE1-A0D38B1CF8FA}" type="sibTrans" cxnId="{7300B34D-7D67-459F-891C-0D1EAEFA5590}">
      <dgm:prSet/>
      <dgm:spPr/>
      <dgm:t>
        <a:bodyPr/>
        <a:lstStyle/>
        <a:p>
          <a:endParaRPr lang="zh-TW" altLang="en-US"/>
        </a:p>
      </dgm:t>
    </dgm:pt>
    <dgm:pt modelId="{66D5E7A5-46AE-452A-884E-B765546CB664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E3E09676-6651-43C4-B163-466E94B1F688}" type="parTrans" cxnId="{51A60D7C-6741-4057-9970-75AB34E46E18}">
      <dgm:prSet/>
      <dgm:spPr/>
      <dgm:t>
        <a:bodyPr/>
        <a:lstStyle/>
        <a:p>
          <a:endParaRPr lang="zh-TW" altLang="en-US"/>
        </a:p>
      </dgm:t>
    </dgm:pt>
    <dgm:pt modelId="{CD4CE175-0036-41A9-BEFF-01366F995AA7}" type="sibTrans" cxnId="{51A60D7C-6741-4057-9970-75AB34E46E18}">
      <dgm:prSet/>
      <dgm:spPr/>
      <dgm:t>
        <a:bodyPr/>
        <a:lstStyle/>
        <a:p>
          <a:endParaRPr lang="zh-TW" altLang="en-US"/>
        </a:p>
      </dgm:t>
    </dgm:pt>
    <dgm:pt modelId="{CEE20725-5068-407A-B7A8-3975BF3A665A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0DEBF6E-E382-49F9-B3C2-39B9E628D9A3}" type="parTrans" cxnId="{B4990681-C914-44E6-835A-5C9170066E84}">
      <dgm:prSet/>
      <dgm:spPr/>
      <dgm:t>
        <a:bodyPr/>
        <a:lstStyle/>
        <a:p>
          <a:endParaRPr lang="zh-TW" altLang="en-US"/>
        </a:p>
      </dgm:t>
    </dgm:pt>
    <dgm:pt modelId="{5908FB8E-4DFB-4A3F-88CA-10FAB2BEC76E}" type="sibTrans" cxnId="{B4990681-C914-44E6-835A-5C9170066E84}">
      <dgm:prSet/>
      <dgm:spPr/>
      <dgm:t>
        <a:bodyPr/>
        <a:lstStyle/>
        <a:p>
          <a:endParaRPr lang="zh-TW" altLang="en-US"/>
        </a:p>
      </dgm:t>
    </dgm:pt>
    <dgm:pt modelId="{9DBCEF7B-4F9B-464C-A3C8-97F698B02ED3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EE075E78-89EE-4FE7-A570-991BC6810DDE}" type="parTrans" cxnId="{226111DE-ECEE-49EC-B360-AB4A4AB6C498}">
      <dgm:prSet/>
      <dgm:spPr/>
      <dgm:t>
        <a:bodyPr/>
        <a:lstStyle/>
        <a:p>
          <a:endParaRPr lang="zh-TW" altLang="en-US"/>
        </a:p>
      </dgm:t>
    </dgm:pt>
    <dgm:pt modelId="{46F3D2A3-D30E-4EDF-A700-EE4F7D0998E9}" type="sibTrans" cxnId="{226111DE-ECEE-49EC-B360-AB4A4AB6C498}">
      <dgm:prSet/>
      <dgm:spPr/>
      <dgm:t>
        <a:bodyPr/>
        <a:lstStyle/>
        <a:p>
          <a:endParaRPr lang="zh-TW" altLang="en-US"/>
        </a:p>
      </dgm:t>
    </dgm:pt>
    <dgm:pt modelId="{643CDC80-C6FC-4A48-8091-A61864581CA3}" type="pres">
      <dgm:prSet presAssocID="{086AF651-8CF5-4B2E-87B5-DD7EE139D0B9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zh-TW" altLang="en-US"/>
        </a:p>
      </dgm:t>
    </dgm:pt>
    <dgm:pt modelId="{47D290EF-01B8-42A3-893E-02725F2E554E}" type="pres">
      <dgm:prSet presAssocID="{98CFDD7D-E0DE-4A51-8F5B-5EFE4968B8F1}" presName="composite" presStyleCnt="0"/>
      <dgm:spPr/>
    </dgm:pt>
    <dgm:pt modelId="{5164B303-0316-44A7-808F-0E36821A1823}" type="pres">
      <dgm:prSet presAssocID="{98CFDD7D-E0DE-4A51-8F5B-5EFE4968B8F1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27943D-90A7-4A17-BDD5-472864C0BD65}" type="pres">
      <dgm:prSet presAssocID="{98CFDD7D-E0DE-4A51-8F5B-5EFE4968B8F1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CCFD360-0D0A-4146-AB0E-2784CD8EB709}" type="pres">
      <dgm:prSet presAssocID="{98CFDD7D-E0DE-4A51-8F5B-5EFE4968B8F1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818C950-B766-4D3F-BBAC-D44BFA6D2133}" type="pres">
      <dgm:prSet presAssocID="{123AA746-D880-435F-8DE1-A0D38B1CF8FA}" presName="sibTrans" presStyleCnt="0"/>
      <dgm:spPr/>
    </dgm:pt>
    <dgm:pt modelId="{AF9A93E5-3B2E-4C36-BFF1-F3089D9CAC62}" type="pres">
      <dgm:prSet presAssocID="{CEE20725-5068-407A-B7A8-3975BF3A665A}" presName="composite" presStyleCnt="0"/>
      <dgm:spPr/>
    </dgm:pt>
    <dgm:pt modelId="{677B4B1F-DF25-4FA1-872C-DC8C582D4E33}" type="pres">
      <dgm:prSet presAssocID="{CEE20725-5068-407A-B7A8-3975BF3A665A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1E8E75D-4DFE-4844-AF16-719A1042ED18}" type="pres">
      <dgm:prSet presAssocID="{CEE20725-5068-407A-B7A8-3975BF3A665A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ABB9236-0583-4F85-B1C2-510EAEF34FB1}" type="pres">
      <dgm:prSet presAssocID="{CEE20725-5068-407A-B7A8-3975BF3A665A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7300B34D-7D67-459F-891C-0D1EAEFA5590}" srcId="{086AF651-8CF5-4B2E-87B5-DD7EE139D0B9}" destId="{98CFDD7D-E0DE-4A51-8F5B-5EFE4968B8F1}" srcOrd="0" destOrd="0" parTransId="{2260FA19-1E69-4401-B04C-67BC33BCDF7B}" sibTransId="{123AA746-D880-435F-8DE1-A0D38B1CF8FA}"/>
    <dgm:cxn modelId="{226111DE-ECEE-49EC-B360-AB4A4AB6C498}" srcId="{CEE20725-5068-407A-B7A8-3975BF3A665A}" destId="{9DBCEF7B-4F9B-464C-A3C8-97F698B02ED3}" srcOrd="0" destOrd="0" parTransId="{EE075E78-89EE-4FE7-A570-991BC6810DDE}" sibTransId="{46F3D2A3-D30E-4EDF-A700-EE4F7D0998E9}"/>
    <dgm:cxn modelId="{82837643-D98F-4F61-9DC2-31E5286C490B}" type="presOf" srcId="{66D5E7A5-46AE-452A-884E-B765546CB664}" destId="{CCCFD360-0D0A-4146-AB0E-2784CD8EB709}" srcOrd="0" destOrd="0" presId="urn:microsoft.com/office/officeart/2008/layout/TitledPictureBlocks"/>
    <dgm:cxn modelId="{32B5B051-6BBF-40C7-8D3F-DA771950D867}" type="presOf" srcId="{CEE20725-5068-407A-B7A8-3975BF3A665A}" destId="{677B4B1F-DF25-4FA1-872C-DC8C582D4E33}" srcOrd="0" destOrd="0" presId="urn:microsoft.com/office/officeart/2008/layout/TitledPictureBlocks"/>
    <dgm:cxn modelId="{F13EFD0C-C22A-4081-B8B0-18A99E34F73D}" type="presOf" srcId="{98CFDD7D-E0DE-4A51-8F5B-5EFE4968B8F1}" destId="{5164B303-0316-44A7-808F-0E36821A1823}" srcOrd="0" destOrd="0" presId="urn:microsoft.com/office/officeart/2008/layout/TitledPictureBlocks"/>
    <dgm:cxn modelId="{B4990681-C914-44E6-835A-5C9170066E84}" srcId="{086AF651-8CF5-4B2E-87B5-DD7EE139D0B9}" destId="{CEE20725-5068-407A-B7A8-3975BF3A665A}" srcOrd="1" destOrd="0" parTransId="{A0DEBF6E-E382-49F9-B3C2-39B9E628D9A3}" sibTransId="{5908FB8E-4DFB-4A3F-88CA-10FAB2BEC76E}"/>
    <dgm:cxn modelId="{452D4D50-26A5-4FFF-B8EE-51F1E54F8A8E}" type="presOf" srcId="{086AF651-8CF5-4B2E-87B5-DD7EE139D0B9}" destId="{643CDC80-C6FC-4A48-8091-A61864581CA3}" srcOrd="0" destOrd="0" presId="urn:microsoft.com/office/officeart/2008/layout/TitledPictureBlocks"/>
    <dgm:cxn modelId="{51A60D7C-6741-4057-9970-75AB34E46E18}" srcId="{98CFDD7D-E0DE-4A51-8F5B-5EFE4968B8F1}" destId="{66D5E7A5-46AE-452A-884E-B765546CB664}" srcOrd="0" destOrd="0" parTransId="{E3E09676-6651-43C4-B163-466E94B1F688}" sibTransId="{CD4CE175-0036-41A9-BEFF-01366F995AA7}"/>
    <dgm:cxn modelId="{965D682E-5719-496B-82AF-FF0F67634556}" type="presOf" srcId="{9DBCEF7B-4F9B-464C-A3C8-97F698B02ED3}" destId="{3ABB9236-0583-4F85-B1C2-510EAEF34FB1}" srcOrd="0" destOrd="0" presId="urn:microsoft.com/office/officeart/2008/layout/TitledPictureBlocks"/>
    <dgm:cxn modelId="{9A418C09-450D-4413-A54B-ED1E3DC023C1}" type="presParOf" srcId="{643CDC80-C6FC-4A48-8091-A61864581CA3}" destId="{47D290EF-01B8-42A3-893E-02725F2E554E}" srcOrd="0" destOrd="0" presId="urn:microsoft.com/office/officeart/2008/layout/TitledPictureBlocks"/>
    <dgm:cxn modelId="{E4059DF1-7C25-465E-AA6A-0A3588878679}" type="presParOf" srcId="{47D290EF-01B8-42A3-893E-02725F2E554E}" destId="{5164B303-0316-44A7-808F-0E36821A1823}" srcOrd="0" destOrd="0" presId="urn:microsoft.com/office/officeart/2008/layout/TitledPictureBlocks"/>
    <dgm:cxn modelId="{93DABD5A-DCDE-4242-858D-B8AF4F448A59}" type="presParOf" srcId="{47D290EF-01B8-42A3-893E-02725F2E554E}" destId="{6F27943D-90A7-4A17-BDD5-472864C0BD65}" srcOrd="1" destOrd="0" presId="urn:microsoft.com/office/officeart/2008/layout/TitledPictureBlocks"/>
    <dgm:cxn modelId="{BCBD88E5-74C7-43BE-8744-FDABA177581A}" type="presParOf" srcId="{47D290EF-01B8-42A3-893E-02725F2E554E}" destId="{CCCFD360-0D0A-4146-AB0E-2784CD8EB709}" srcOrd="2" destOrd="0" presId="urn:microsoft.com/office/officeart/2008/layout/TitledPictureBlocks"/>
    <dgm:cxn modelId="{12255E45-C358-49AF-A3D1-0E7B14CB56B7}" type="presParOf" srcId="{643CDC80-C6FC-4A48-8091-A61864581CA3}" destId="{1818C950-B766-4D3F-BBAC-D44BFA6D2133}" srcOrd="1" destOrd="0" presId="urn:microsoft.com/office/officeart/2008/layout/TitledPictureBlocks"/>
    <dgm:cxn modelId="{40104D51-C5C1-4180-9F64-5FDF669DD844}" type="presParOf" srcId="{643CDC80-C6FC-4A48-8091-A61864581CA3}" destId="{AF9A93E5-3B2E-4C36-BFF1-F3089D9CAC62}" srcOrd="2" destOrd="0" presId="urn:microsoft.com/office/officeart/2008/layout/TitledPictureBlocks"/>
    <dgm:cxn modelId="{1B1AAA03-B870-45B2-9772-4CC4BD3C0079}" type="presParOf" srcId="{AF9A93E5-3B2E-4C36-BFF1-F3089D9CAC62}" destId="{677B4B1F-DF25-4FA1-872C-DC8C582D4E33}" srcOrd="0" destOrd="0" presId="urn:microsoft.com/office/officeart/2008/layout/TitledPictureBlocks"/>
    <dgm:cxn modelId="{4D92DB86-DBD1-4C6A-9951-FFF7852234E3}" type="presParOf" srcId="{AF9A93E5-3B2E-4C36-BFF1-F3089D9CAC62}" destId="{21E8E75D-4DFE-4844-AF16-719A1042ED18}" srcOrd="1" destOrd="0" presId="urn:microsoft.com/office/officeart/2008/layout/TitledPictureBlocks"/>
    <dgm:cxn modelId="{EE0C51CE-3CC8-4DA9-BBEC-3D03A003CC3B}" type="presParOf" srcId="{AF9A93E5-3B2E-4C36-BFF1-F3089D9CAC62}" destId="{3ABB9236-0583-4F85-B1C2-510EAEF34FB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06ED6FB-4A87-47F4-9E57-74FE020A59F0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81EF3A9-0636-4FCE-98A8-D5A4517B31C3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4687238-B9E3-448F-8876-A4C3E281A008}" type="parTrans" cxnId="{D04A86C9-3F85-4D9E-90EE-E8E6532DD2D0}">
      <dgm:prSet/>
      <dgm:spPr/>
      <dgm:t>
        <a:bodyPr/>
        <a:lstStyle/>
        <a:p>
          <a:endParaRPr lang="zh-TW" altLang="en-US"/>
        </a:p>
      </dgm:t>
    </dgm:pt>
    <dgm:pt modelId="{E46DF977-BC2D-4FB3-B59A-6A003354B45C}" type="sibTrans" cxnId="{D04A86C9-3F85-4D9E-90EE-E8E6532DD2D0}">
      <dgm:prSet/>
      <dgm:spPr/>
      <dgm:t>
        <a:bodyPr/>
        <a:lstStyle/>
        <a:p>
          <a:endParaRPr lang="zh-TW" altLang="en-US"/>
        </a:p>
      </dgm:t>
    </dgm:pt>
    <dgm:pt modelId="{1B38D993-D148-48E5-90CE-B47CBFA6E8C2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7DB43DE7-AD08-4E1F-848C-651FEA5732D1}" type="parTrans" cxnId="{638FA495-5732-4741-B751-E20FEF825B18}">
      <dgm:prSet/>
      <dgm:spPr/>
      <dgm:t>
        <a:bodyPr/>
        <a:lstStyle/>
        <a:p>
          <a:endParaRPr lang="zh-TW" altLang="en-US"/>
        </a:p>
      </dgm:t>
    </dgm:pt>
    <dgm:pt modelId="{1CC2D7E3-9EBB-44C7-AC84-5827989363E3}" type="sibTrans" cxnId="{638FA495-5732-4741-B751-E20FEF825B18}">
      <dgm:prSet/>
      <dgm:spPr/>
      <dgm:t>
        <a:bodyPr/>
        <a:lstStyle/>
        <a:p>
          <a:endParaRPr lang="zh-TW" altLang="en-US"/>
        </a:p>
      </dgm:t>
    </dgm:pt>
    <dgm:pt modelId="{88A3D548-AECD-4B53-B963-DB4E2081D966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FEE8C1B-55E5-4889-BDA1-90C7C2698A9E}" type="parTrans" cxnId="{546FBDF0-41B5-4452-A3E6-552A7CC368A6}">
      <dgm:prSet/>
      <dgm:spPr/>
      <dgm:t>
        <a:bodyPr/>
        <a:lstStyle/>
        <a:p>
          <a:endParaRPr lang="zh-TW" altLang="en-US"/>
        </a:p>
      </dgm:t>
    </dgm:pt>
    <dgm:pt modelId="{47FC3458-257E-4A00-977D-DCF52D661299}" type="sibTrans" cxnId="{546FBDF0-41B5-4452-A3E6-552A7CC368A6}">
      <dgm:prSet/>
      <dgm:spPr/>
      <dgm:t>
        <a:bodyPr/>
        <a:lstStyle/>
        <a:p>
          <a:endParaRPr lang="zh-TW" altLang="en-US"/>
        </a:p>
      </dgm:t>
    </dgm:pt>
    <dgm:pt modelId="{05FC3963-9FAB-41B5-89ED-CF284E2AB2B1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01B2DFC4-C185-4220-A1D2-1E2396371E7B}" type="parTrans" cxnId="{61A2B692-0659-4BFB-BDF4-B2325E64F2C1}">
      <dgm:prSet/>
      <dgm:spPr/>
      <dgm:t>
        <a:bodyPr/>
        <a:lstStyle/>
        <a:p>
          <a:endParaRPr lang="zh-TW" altLang="en-US"/>
        </a:p>
      </dgm:t>
    </dgm:pt>
    <dgm:pt modelId="{53A32C43-0A36-43A1-9CE9-8D150D7DE213}" type="sibTrans" cxnId="{61A2B692-0659-4BFB-BDF4-B2325E64F2C1}">
      <dgm:prSet/>
      <dgm:spPr/>
      <dgm:t>
        <a:bodyPr/>
        <a:lstStyle/>
        <a:p>
          <a:endParaRPr lang="zh-TW" altLang="en-US"/>
        </a:p>
      </dgm:t>
    </dgm:pt>
    <dgm:pt modelId="{34310F9D-333D-48E6-B3C4-B29293A485A5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EA62A59-98E1-48F6-AF79-F3D1A4BE36E9}" type="parTrans" cxnId="{72AD1CAA-A7DF-4C53-8DAE-CEB077222D3E}">
      <dgm:prSet/>
      <dgm:spPr/>
      <dgm:t>
        <a:bodyPr/>
        <a:lstStyle/>
        <a:p>
          <a:endParaRPr lang="zh-TW" altLang="en-US"/>
        </a:p>
      </dgm:t>
    </dgm:pt>
    <dgm:pt modelId="{4BF5CE15-19C7-4121-B4A7-60C7FFA54424}" type="sibTrans" cxnId="{72AD1CAA-A7DF-4C53-8DAE-CEB077222D3E}">
      <dgm:prSet/>
      <dgm:spPr/>
      <dgm:t>
        <a:bodyPr/>
        <a:lstStyle/>
        <a:p>
          <a:endParaRPr lang="zh-TW" altLang="en-US"/>
        </a:p>
      </dgm:t>
    </dgm:pt>
    <dgm:pt modelId="{31893EE1-7F96-4926-A019-06D421CBAFB3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1F658CE-E695-4CDD-85A1-F3921979CCC1}" type="parTrans" cxnId="{4FC7F719-7208-4425-87E5-F421199B21D9}">
      <dgm:prSet/>
      <dgm:spPr/>
      <dgm:t>
        <a:bodyPr/>
        <a:lstStyle/>
        <a:p>
          <a:endParaRPr lang="zh-TW" altLang="en-US"/>
        </a:p>
      </dgm:t>
    </dgm:pt>
    <dgm:pt modelId="{A4DF6E91-596D-4545-8FB8-F4C7ECB077B4}" type="sibTrans" cxnId="{4FC7F719-7208-4425-87E5-F421199B21D9}">
      <dgm:prSet/>
      <dgm:spPr/>
      <dgm:t>
        <a:bodyPr/>
        <a:lstStyle/>
        <a:p>
          <a:endParaRPr lang="zh-TW" altLang="en-US"/>
        </a:p>
      </dgm:t>
    </dgm:pt>
    <dgm:pt modelId="{B5E2A51B-4649-4B95-876E-0381BE4182A2}">
      <dgm:prSet/>
      <dgm:spPr/>
      <dgm:t>
        <a:bodyPr/>
        <a:lstStyle/>
        <a:p>
          <a:r>
            <a:rPr lang="zh-TW" altLang="en-US" dirty="0" smtClean="0"/>
            <a:t>防疫影片：</a:t>
          </a:r>
          <a:endParaRPr lang="zh-TW" altLang="en-US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9E1BADF5-4C47-4CB5-86E6-1780EE5AA149}" type="parTrans" cxnId="{FCBD143A-A601-4019-853A-057E491F1A81}">
      <dgm:prSet/>
      <dgm:spPr/>
      <dgm:t>
        <a:bodyPr/>
        <a:lstStyle/>
        <a:p>
          <a:endParaRPr lang="zh-TW" altLang="en-US"/>
        </a:p>
      </dgm:t>
    </dgm:pt>
    <dgm:pt modelId="{B14890C4-3076-4E42-BA3E-6A4B458D277A}" type="sibTrans" cxnId="{FCBD143A-A601-4019-853A-057E491F1A81}">
      <dgm:prSet/>
      <dgm:spPr/>
      <dgm:t>
        <a:bodyPr/>
        <a:lstStyle/>
        <a:p>
          <a:endParaRPr lang="zh-TW" altLang="en-US"/>
        </a:p>
      </dgm:t>
    </dgm:pt>
    <dgm:pt modelId="{5247F246-E794-4FF8-92A6-85B774DA2C78}">
      <dgm:prSet/>
      <dgm:spPr/>
      <dgm:t>
        <a:bodyPr/>
        <a:lstStyle/>
        <a:p>
          <a:r>
            <a:rPr lang="zh-TW" altLang="en-US" smtClean="0"/>
            <a:t>觀賞防疫影片</a:t>
          </a:r>
          <a:endParaRPr lang="zh-TW" altLang="en-US" dirty="0"/>
        </a:p>
      </dgm:t>
    </dgm:pt>
    <dgm:pt modelId="{FCE84162-E9BF-4750-B0D6-966621B93FCF}" type="parTrans" cxnId="{C0A929D2-B461-4D23-857D-C895A3729E04}">
      <dgm:prSet/>
      <dgm:spPr/>
      <dgm:t>
        <a:bodyPr/>
        <a:lstStyle/>
        <a:p>
          <a:endParaRPr lang="zh-TW" altLang="en-US"/>
        </a:p>
      </dgm:t>
    </dgm:pt>
    <dgm:pt modelId="{C6E26BC0-E1B3-4E09-AB93-BEDBC65EC0E7}" type="sibTrans" cxnId="{C0A929D2-B461-4D23-857D-C895A3729E04}">
      <dgm:prSet/>
      <dgm:spPr/>
      <dgm:t>
        <a:bodyPr/>
        <a:lstStyle/>
        <a:p>
          <a:endParaRPr lang="zh-TW" altLang="en-US"/>
        </a:p>
      </dgm:t>
    </dgm:pt>
    <dgm:pt modelId="{94F816EC-B099-4141-8E5A-EFE73858DAEB}">
      <dgm:prSet/>
      <dgm:spPr/>
      <dgm:t>
        <a:bodyPr/>
        <a:lstStyle/>
        <a:p>
          <a:r>
            <a:rPr lang="zh-TW" altLang="en-US" dirty="0" smtClean="0"/>
            <a:t>照顧自己，愛護家人</a:t>
          </a:r>
          <a:endParaRPr lang="zh-TW" altLang="en-US" dirty="0"/>
        </a:p>
      </dgm:t>
    </dgm:pt>
    <dgm:pt modelId="{A36B3819-665C-49F3-A4F7-AA9B68DA4975}" type="parTrans" cxnId="{B7AED2C7-2573-4661-9D01-F3DDAE8BAB15}">
      <dgm:prSet/>
      <dgm:spPr/>
      <dgm:t>
        <a:bodyPr/>
        <a:lstStyle/>
        <a:p>
          <a:endParaRPr lang="zh-TW" altLang="en-US"/>
        </a:p>
      </dgm:t>
    </dgm:pt>
    <dgm:pt modelId="{0E060C11-7F15-445A-97CB-03DC1F092E1E}" type="sibTrans" cxnId="{B7AED2C7-2573-4661-9D01-F3DDAE8BAB15}">
      <dgm:prSet/>
      <dgm:spPr/>
      <dgm:t>
        <a:bodyPr/>
        <a:lstStyle/>
        <a:p>
          <a:endParaRPr lang="zh-TW" altLang="en-US"/>
        </a:p>
      </dgm:t>
    </dgm:pt>
    <dgm:pt modelId="{CA0D58B3-600F-46EF-BC6A-8F03EF80C75F}" type="pres">
      <dgm:prSet presAssocID="{606ED6FB-4A87-47F4-9E57-74FE020A59F0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95CB3A-072F-4CE9-B2CC-C094C2489113}" type="pres">
      <dgm:prSet presAssocID="{606ED6FB-4A87-47F4-9E57-74FE020A59F0}" presName="cycle" presStyleCnt="0"/>
      <dgm:spPr/>
    </dgm:pt>
    <dgm:pt modelId="{A579417C-3270-4357-AC60-195345AAE219}" type="pres">
      <dgm:prSet presAssocID="{606ED6FB-4A87-47F4-9E57-74FE020A59F0}" presName="centerShape" presStyleCnt="0"/>
      <dgm:spPr/>
    </dgm:pt>
    <dgm:pt modelId="{720A8213-CDF7-4E41-8D2A-93FF2FAC11AD}" type="pres">
      <dgm:prSet presAssocID="{606ED6FB-4A87-47F4-9E57-74FE020A59F0}" presName="connSite" presStyleLbl="node1" presStyleIdx="0" presStyleCnt="4"/>
      <dgm:spPr/>
    </dgm:pt>
    <dgm:pt modelId="{87D40EE0-9324-4F9E-BF47-3C5C07D23C9A}" type="pres">
      <dgm:prSet presAssocID="{606ED6FB-4A87-47F4-9E57-74FE020A59F0}" presName="visible" presStyleLbl="node1" presStyleIdx="0" presStyleCnt="4" custLinFactNeighborX="2216" custLinFactNeighborY="217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82052E4-B3E8-44D4-9E58-51225180661F}" type="pres">
      <dgm:prSet presAssocID="{84687238-B9E3-448F-8876-A4C3E281A008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5B7C2A19-2C3F-48B9-9D8C-060454F70EEC}" type="pres">
      <dgm:prSet presAssocID="{E81EF3A9-0636-4FCE-98A8-D5A4517B31C3}" presName="node" presStyleCnt="0"/>
      <dgm:spPr/>
    </dgm:pt>
    <dgm:pt modelId="{E326740B-F92A-4B4C-9F23-6F19D469ADB8}" type="pres">
      <dgm:prSet presAssocID="{E81EF3A9-0636-4FCE-98A8-D5A4517B31C3}" presName="parentNode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051E4A-640F-477E-A884-437EDCD53B2A}" type="pres">
      <dgm:prSet presAssocID="{E81EF3A9-0636-4FCE-98A8-D5A4517B31C3}" presName="child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ECACE0E-1C6F-45A7-A6F8-96A27932341F}" type="pres">
      <dgm:prSet presAssocID="{01B2DFC4-C185-4220-A1D2-1E2396371E7B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E1D21B30-8CCB-455C-BAFC-70827217F002}" type="pres">
      <dgm:prSet presAssocID="{05FC3963-9FAB-41B5-89ED-CF284E2AB2B1}" presName="node" presStyleCnt="0"/>
      <dgm:spPr/>
    </dgm:pt>
    <dgm:pt modelId="{F1E1B6D4-D4F6-4AAC-ADC1-037983E3CB41}" type="pres">
      <dgm:prSet presAssocID="{05FC3963-9FAB-41B5-89ED-CF284E2AB2B1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8472098-B3E3-42DF-BFEE-A5D01895598A}" type="pres">
      <dgm:prSet presAssocID="{05FC3963-9FAB-41B5-89ED-CF284E2AB2B1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11BE17-7EA3-4C21-8E5D-929C7DE05688}" type="pres">
      <dgm:prSet presAssocID="{9E1BADF5-4C47-4CB5-86E6-1780EE5AA149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5E7B057D-21C3-44E8-A436-F166249B0432}" type="pres">
      <dgm:prSet presAssocID="{B5E2A51B-4649-4B95-876E-0381BE4182A2}" presName="node" presStyleCnt="0"/>
      <dgm:spPr/>
    </dgm:pt>
    <dgm:pt modelId="{30DD78B9-BA6D-469E-860F-E4246190DB8B}" type="pres">
      <dgm:prSet presAssocID="{B5E2A51B-4649-4B95-876E-0381BE4182A2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F2B601-D34B-4C7E-89A3-5F185E4F9B07}" type="pres">
      <dgm:prSet presAssocID="{B5E2A51B-4649-4B95-876E-0381BE4182A2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B7AED2C7-2573-4661-9D01-F3DDAE8BAB15}" srcId="{B5E2A51B-4649-4B95-876E-0381BE4182A2}" destId="{94F816EC-B099-4141-8E5A-EFE73858DAEB}" srcOrd="1" destOrd="0" parTransId="{A36B3819-665C-49F3-A4F7-AA9B68DA4975}" sibTransId="{0E060C11-7F15-445A-97CB-03DC1F092E1E}"/>
    <dgm:cxn modelId="{B9E78026-22D3-476E-9F5E-E22EE4AC6270}" type="presOf" srcId="{1B38D993-D148-48E5-90CE-B47CBFA6E8C2}" destId="{72051E4A-640F-477E-A884-437EDCD53B2A}" srcOrd="0" destOrd="0" presId="urn:microsoft.com/office/officeart/2005/8/layout/radial2"/>
    <dgm:cxn modelId="{7CB171D4-ED94-49C4-AC57-A491265A018D}" type="presOf" srcId="{88A3D548-AECD-4B53-B963-DB4E2081D966}" destId="{72051E4A-640F-477E-A884-437EDCD53B2A}" srcOrd="0" destOrd="1" presId="urn:microsoft.com/office/officeart/2005/8/layout/radial2"/>
    <dgm:cxn modelId="{42FECF91-223F-4CE4-968F-1924209D4628}" type="presOf" srcId="{606ED6FB-4A87-47F4-9E57-74FE020A59F0}" destId="{CA0D58B3-600F-46EF-BC6A-8F03EF80C75F}" srcOrd="0" destOrd="0" presId="urn:microsoft.com/office/officeart/2005/8/layout/radial2"/>
    <dgm:cxn modelId="{FCBD143A-A601-4019-853A-057E491F1A81}" srcId="{606ED6FB-4A87-47F4-9E57-74FE020A59F0}" destId="{B5E2A51B-4649-4B95-876E-0381BE4182A2}" srcOrd="2" destOrd="0" parTransId="{9E1BADF5-4C47-4CB5-86E6-1780EE5AA149}" sibTransId="{B14890C4-3076-4E42-BA3E-6A4B458D277A}"/>
    <dgm:cxn modelId="{4D9B0E75-A560-4971-8D08-2ACABC03DDF4}" type="presOf" srcId="{5247F246-E794-4FF8-92A6-85B774DA2C78}" destId="{F6F2B601-D34B-4C7E-89A3-5F185E4F9B07}" srcOrd="0" destOrd="0" presId="urn:microsoft.com/office/officeart/2005/8/layout/radial2"/>
    <dgm:cxn modelId="{22D2E8F8-AEAB-475C-9ABD-8ECDD8E284B1}" type="presOf" srcId="{9E1BADF5-4C47-4CB5-86E6-1780EE5AA149}" destId="{4F11BE17-7EA3-4C21-8E5D-929C7DE05688}" srcOrd="0" destOrd="0" presId="urn:microsoft.com/office/officeart/2005/8/layout/radial2"/>
    <dgm:cxn modelId="{F97F8988-68E4-497E-97BA-99E9BE9AC136}" type="presOf" srcId="{E81EF3A9-0636-4FCE-98A8-D5A4517B31C3}" destId="{E326740B-F92A-4B4C-9F23-6F19D469ADB8}" srcOrd="0" destOrd="0" presId="urn:microsoft.com/office/officeart/2005/8/layout/radial2"/>
    <dgm:cxn modelId="{477EEBCC-A555-4935-8AB2-C5171A2F2A83}" type="presOf" srcId="{31893EE1-7F96-4926-A019-06D421CBAFB3}" destId="{08472098-B3E3-42DF-BFEE-A5D01895598A}" srcOrd="0" destOrd="1" presId="urn:microsoft.com/office/officeart/2005/8/layout/radial2"/>
    <dgm:cxn modelId="{D180059C-DFD2-4DC0-821E-62ED178F473D}" type="presOf" srcId="{84687238-B9E3-448F-8876-A4C3E281A008}" destId="{682052E4-B3E8-44D4-9E58-51225180661F}" srcOrd="0" destOrd="0" presId="urn:microsoft.com/office/officeart/2005/8/layout/radial2"/>
    <dgm:cxn modelId="{546FBDF0-41B5-4452-A3E6-552A7CC368A6}" srcId="{E81EF3A9-0636-4FCE-98A8-D5A4517B31C3}" destId="{88A3D548-AECD-4B53-B963-DB4E2081D966}" srcOrd="1" destOrd="0" parTransId="{1FEE8C1B-55E5-4889-BDA1-90C7C2698A9E}" sibTransId="{47FC3458-257E-4A00-977D-DCF52D661299}"/>
    <dgm:cxn modelId="{72AD1CAA-A7DF-4C53-8DAE-CEB077222D3E}" srcId="{05FC3963-9FAB-41B5-89ED-CF284E2AB2B1}" destId="{34310F9D-333D-48E6-B3C4-B29293A485A5}" srcOrd="0" destOrd="0" parTransId="{8EA62A59-98E1-48F6-AF79-F3D1A4BE36E9}" sibTransId="{4BF5CE15-19C7-4121-B4A7-60C7FFA54424}"/>
    <dgm:cxn modelId="{D04A86C9-3F85-4D9E-90EE-E8E6532DD2D0}" srcId="{606ED6FB-4A87-47F4-9E57-74FE020A59F0}" destId="{E81EF3A9-0636-4FCE-98A8-D5A4517B31C3}" srcOrd="0" destOrd="0" parTransId="{84687238-B9E3-448F-8876-A4C3E281A008}" sibTransId="{E46DF977-BC2D-4FB3-B59A-6A003354B45C}"/>
    <dgm:cxn modelId="{FC557E6B-5862-494F-A403-195D2BE730EE}" type="presOf" srcId="{01B2DFC4-C185-4220-A1D2-1E2396371E7B}" destId="{0ECACE0E-1C6F-45A7-A6F8-96A27932341F}" srcOrd="0" destOrd="0" presId="urn:microsoft.com/office/officeart/2005/8/layout/radial2"/>
    <dgm:cxn modelId="{638FA495-5732-4741-B751-E20FEF825B18}" srcId="{E81EF3A9-0636-4FCE-98A8-D5A4517B31C3}" destId="{1B38D993-D148-48E5-90CE-B47CBFA6E8C2}" srcOrd="0" destOrd="0" parTransId="{7DB43DE7-AD08-4E1F-848C-651FEA5732D1}" sibTransId="{1CC2D7E3-9EBB-44C7-AC84-5827989363E3}"/>
    <dgm:cxn modelId="{2EA4C6B7-2FF1-4699-B653-D62EB644DEBF}" type="presOf" srcId="{34310F9D-333D-48E6-B3C4-B29293A485A5}" destId="{08472098-B3E3-42DF-BFEE-A5D01895598A}" srcOrd="0" destOrd="0" presId="urn:microsoft.com/office/officeart/2005/8/layout/radial2"/>
    <dgm:cxn modelId="{0827FEC3-67F6-48ED-BC25-A23C4B402D39}" type="presOf" srcId="{05FC3963-9FAB-41B5-89ED-CF284E2AB2B1}" destId="{F1E1B6D4-D4F6-4AAC-ADC1-037983E3CB41}" srcOrd="0" destOrd="0" presId="urn:microsoft.com/office/officeart/2005/8/layout/radial2"/>
    <dgm:cxn modelId="{4FC7F719-7208-4425-87E5-F421199B21D9}" srcId="{05FC3963-9FAB-41B5-89ED-CF284E2AB2B1}" destId="{31893EE1-7F96-4926-A019-06D421CBAFB3}" srcOrd="1" destOrd="0" parTransId="{B1F658CE-E695-4CDD-85A1-F3921979CCC1}" sibTransId="{A4DF6E91-596D-4545-8FB8-F4C7ECB077B4}"/>
    <dgm:cxn modelId="{6D5C09DB-0780-4919-880A-6D3D1AC2BFE6}" type="presOf" srcId="{B5E2A51B-4649-4B95-876E-0381BE4182A2}" destId="{30DD78B9-BA6D-469E-860F-E4246190DB8B}" srcOrd="0" destOrd="0" presId="urn:microsoft.com/office/officeart/2005/8/layout/radial2"/>
    <dgm:cxn modelId="{61A2B692-0659-4BFB-BDF4-B2325E64F2C1}" srcId="{606ED6FB-4A87-47F4-9E57-74FE020A59F0}" destId="{05FC3963-9FAB-41B5-89ED-CF284E2AB2B1}" srcOrd="1" destOrd="0" parTransId="{01B2DFC4-C185-4220-A1D2-1E2396371E7B}" sibTransId="{53A32C43-0A36-43A1-9CE9-8D150D7DE213}"/>
    <dgm:cxn modelId="{C0A929D2-B461-4D23-857D-C895A3729E04}" srcId="{B5E2A51B-4649-4B95-876E-0381BE4182A2}" destId="{5247F246-E794-4FF8-92A6-85B774DA2C78}" srcOrd="0" destOrd="0" parTransId="{FCE84162-E9BF-4750-B0D6-966621B93FCF}" sibTransId="{C6E26BC0-E1B3-4E09-AB93-BEDBC65EC0E7}"/>
    <dgm:cxn modelId="{5C83DA83-FA85-4AD3-98F5-CF9D7CA8AF15}" type="presOf" srcId="{94F816EC-B099-4141-8E5A-EFE73858DAEB}" destId="{F6F2B601-D34B-4C7E-89A3-5F185E4F9B07}" srcOrd="0" destOrd="1" presId="urn:microsoft.com/office/officeart/2005/8/layout/radial2"/>
    <dgm:cxn modelId="{FA3976E8-95F6-4938-AFC5-194743B16641}" type="presParOf" srcId="{CA0D58B3-600F-46EF-BC6A-8F03EF80C75F}" destId="{2B95CB3A-072F-4CE9-B2CC-C094C2489113}" srcOrd="0" destOrd="0" presId="urn:microsoft.com/office/officeart/2005/8/layout/radial2"/>
    <dgm:cxn modelId="{43AD50DA-1B5E-43ED-AAF9-67FF028ED439}" type="presParOf" srcId="{2B95CB3A-072F-4CE9-B2CC-C094C2489113}" destId="{A579417C-3270-4357-AC60-195345AAE219}" srcOrd="0" destOrd="0" presId="urn:microsoft.com/office/officeart/2005/8/layout/radial2"/>
    <dgm:cxn modelId="{78E3B44B-9AD9-4E4D-9037-67B4DA1A0F35}" type="presParOf" srcId="{A579417C-3270-4357-AC60-195345AAE219}" destId="{720A8213-CDF7-4E41-8D2A-93FF2FAC11AD}" srcOrd="0" destOrd="0" presId="urn:microsoft.com/office/officeart/2005/8/layout/radial2"/>
    <dgm:cxn modelId="{B5372A57-645B-43E1-A8A0-6163689D4CF6}" type="presParOf" srcId="{A579417C-3270-4357-AC60-195345AAE219}" destId="{87D40EE0-9324-4F9E-BF47-3C5C07D23C9A}" srcOrd="1" destOrd="0" presId="urn:microsoft.com/office/officeart/2005/8/layout/radial2"/>
    <dgm:cxn modelId="{AC8C16B0-8CDF-4C04-BB3B-FD552BD497B5}" type="presParOf" srcId="{2B95CB3A-072F-4CE9-B2CC-C094C2489113}" destId="{682052E4-B3E8-44D4-9E58-51225180661F}" srcOrd="1" destOrd="0" presId="urn:microsoft.com/office/officeart/2005/8/layout/radial2"/>
    <dgm:cxn modelId="{173067BC-81C9-4CA5-AE2B-21C085F5A897}" type="presParOf" srcId="{2B95CB3A-072F-4CE9-B2CC-C094C2489113}" destId="{5B7C2A19-2C3F-48B9-9D8C-060454F70EEC}" srcOrd="2" destOrd="0" presId="urn:microsoft.com/office/officeart/2005/8/layout/radial2"/>
    <dgm:cxn modelId="{B40148B2-F7E5-4A05-8500-69C8CF8233C4}" type="presParOf" srcId="{5B7C2A19-2C3F-48B9-9D8C-060454F70EEC}" destId="{E326740B-F92A-4B4C-9F23-6F19D469ADB8}" srcOrd="0" destOrd="0" presId="urn:microsoft.com/office/officeart/2005/8/layout/radial2"/>
    <dgm:cxn modelId="{7F1CE767-7017-49FD-9C9B-06609CB0C761}" type="presParOf" srcId="{5B7C2A19-2C3F-48B9-9D8C-060454F70EEC}" destId="{72051E4A-640F-477E-A884-437EDCD53B2A}" srcOrd="1" destOrd="0" presId="urn:microsoft.com/office/officeart/2005/8/layout/radial2"/>
    <dgm:cxn modelId="{05351F97-837C-44E1-BE95-F2DA515D3D05}" type="presParOf" srcId="{2B95CB3A-072F-4CE9-B2CC-C094C2489113}" destId="{0ECACE0E-1C6F-45A7-A6F8-96A27932341F}" srcOrd="3" destOrd="0" presId="urn:microsoft.com/office/officeart/2005/8/layout/radial2"/>
    <dgm:cxn modelId="{0C95FEEF-9785-4B7D-A293-A09BFBEA5A8C}" type="presParOf" srcId="{2B95CB3A-072F-4CE9-B2CC-C094C2489113}" destId="{E1D21B30-8CCB-455C-BAFC-70827217F002}" srcOrd="4" destOrd="0" presId="urn:microsoft.com/office/officeart/2005/8/layout/radial2"/>
    <dgm:cxn modelId="{551CD044-C8C1-4AEC-94F9-36E5ED726034}" type="presParOf" srcId="{E1D21B30-8CCB-455C-BAFC-70827217F002}" destId="{F1E1B6D4-D4F6-4AAC-ADC1-037983E3CB41}" srcOrd="0" destOrd="0" presId="urn:microsoft.com/office/officeart/2005/8/layout/radial2"/>
    <dgm:cxn modelId="{CA9A9372-A52A-43B5-B5D1-F4EC34DA7FD3}" type="presParOf" srcId="{E1D21B30-8CCB-455C-BAFC-70827217F002}" destId="{08472098-B3E3-42DF-BFEE-A5D01895598A}" srcOrd="1" destOrd="0" presId="urn:microsoft.com/office/officeart/2005/8/layout/radial2"/>
    <dgm:cxn modelId="{7C1C26FC-88E2-4CAB-89AC-3FAE5C6E8F95}" type="presParOf" srcId="{2B95CB3A-072F-4CE9-B2CC-C094C2489113}" destId="{4F11BE17-7EA3-4C21-8E5D-929C7DE05688}" srcOrd="5" destOrd="0" presId="urn:microsoft.com/office/officeart/2005/8/layout/radial2"/>
    <dgm:cxn modelId="{9BE28F44-1AF7-433C-BE8D-15C110FF9395}" type="presParOf" srcId="{2B95CB3A-072F-4CE9-B2CC-C094C2489113}" destId="{5E7B057D-21C3-44E8-A436-F166249B0432}" srcOrd="6" destOrd="0" presId="urn:microsoft.com/office/officeart/2005/8/layout/radial2"/>
    <dgm:cxn modelId="{38D9EF10-BF97-496F-8CFC-A2F22F01ACF7}" type="presParOf" srcId="{5E7B057D-21C3-44E8-A436-F166249B0432}" destId="{30DD78B9-BA6D-469E-860F-E4246190DB8B}" srcOrd="0" destOrd="0" presId="urn:microsoft.com/office/officeart/2005/8/layout/radial2"/>
    <dgm:cxn modelId="{DA8EEFCF-2CDC-46D6-842D-CE870C9733F6}" type="presParOf" srcId="{5E7B057D-21C3-44E8-A436-F166249B0432}" destId="{F6F2B601-D34B-4C7E-89A3-5F185E4F9B0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5EE857-C483-47D0-9328-9B4F169A8EAC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 dirty="0"/>
        </a:p>
      </dsp:txBody>
      <dsp:txXfrm>
        <a:off x="1918" y="1810385"/>
        <a:ext cx="2011188" cy="1810385"/>
      </dsp:txXfrm>
    </dsp:sp>
    <dsp:sp modelId="{AA6BBF4A-A0B8-4046-8273-DDDC6E394B0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E0EBB83-C285-4EE8-82C9-49FD53FF467D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 dirty="0"/>
        </a:p>
      </dsp:txBody>
      <dsp:txXfrm>
        <a:off x="2073443" y="1810385"/>
        <a:ext cx="2011188" cy="1810385"/>
      </dsp:txXfrm>
    </dsp:sp>
    <dsp:sp modelId="{3201CA78-E118-4AE1-BC8A-C22A208EDBD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135D23-463D-41C1-93C3-9FEB56E8545B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 dirty="0"/>
        </a:p>
      </dsp:txBody>
      <dsp:txXfrm>
        <a:off x="4144967" y="1810385"/>
        <a:ext cx="2011188" cy="1810385"/>
      </dsp:txXfrm>
    </dsp:sp>
    <dsp:sp modelId="{54DD9E6E-D8CC-41DA-86B1-BFB95309CECD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373176-0CDE-4BD2-AC73-5F82B02054B3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  <a:sp3d extrusionH="28000" prstMaterial="matte"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 dirty="0"/>
        </a:p>
      </dsp:txBody>
      <dsp:txXfrm>
        <a:off x="6216492" y="1810385"/>
        <a:ext cx="2011188" cy="1810385"/>
      </dsp:txXfrm>
    </dsp:sp>
    <dsp:sp modelId="{686EBE07-2818-4EDD-A5E2-540A4546AD98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0FC871-5CA6-4887-B5D4-7BBB3A034DD7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7943D-90A7-4A17-BDD5-472864C0BD65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FD360-0D0A-4146-AB0E-2784CD8EB709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5164B303-0316-44A7-808F-0E36821A1823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p3d extrusionH="28000" prstMaterial="matte"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1E8E75D-4DFE-4844-AF16-719A1042ED18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z="-227350" prstMaterial="matte"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BB9236-0583-4F85-B1C2-510EAEF34FB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  <a:sp3d prstMaterial="matte"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smtClean="0"/>
            <a:t>大約手臂的兩倍長</a:t>
          </a:r>
          <a:endParaRPr lang="zh-TW" altLang="en-US" sz="2500" kern="1200"/>
        </a:p>
      </dsp:txBody>
      <dsp:txXfrm>
        <a:off x="6904223" y="1659838"/>
        <a:ext cx="1279639" cy="1335100"/>
      </dsp:txXfrm>
    </dsp:sp>
    <dsp:sp modelId="{677B4B1F-DF25-4FA1-872C-DC8C582D4E3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p3d extrusionH="152250" prstMaterial="matte">
          <a:bevelT w="165100" prst="coolSlant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  <a:sp3d extrusionH="28000" prstMaterial="matte"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11BE17-7EA3-4C21-8E5D-929C7DE05688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CACE0E-1C6F-45A7-A6F8-96A27932341F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2052E4-B3E8-44D4-9E58-51225180661F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D40EE0-9324-4F9E-BF47-3C5C07D23C9A}">
      <dsp:nvSpPr>
        <dsp:cNvPr id="0" name=""/>
        <dsp:cNvSpPr/>
      </dsp:nvSpPr>
      <dsp:spPr>
        <a:xfrm>
          <a:off x="1162481" y="1180732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326740B-F92A-4B4C-9F23-6F19D469ADB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72051E4A-640F-477E-A884-437EDCD53B2A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F1E1B6D4-D4F6-4AAC-ADC1-037983E3CB4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08472098-B3E3-42DF-BFEE-A5D01895598A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30DD78B9-BA6D-469E-860F-E4246190DB8B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altLang="en-US" sz="2300" kern="1200" dirty="0"/>
        </a:p>
      </dsp:txBody>
      <dsp:txXfrm>
        <a:off x="3483799" y="3410996"/>
        <a:ext cx="922321" cy="922321"/>
      </dsp:txXfrm>
    </dsp:sp>
    <dsp:sp modelId="{F6F2B601-D34B-4C7E-89A3-5F185E4F9B0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9">
  <dgm:title val=""/>
  <dgm:desc val=""/>
  <dgm:catLst>
    <dgm:cat type="3D" pri="11900"/>
  </dgm:catLst>
  <dgm:scene3d>
    <a:camera prst="perspectiveRelaxed">
      <a:rot lat="19149996" lon="20104178" rev="1577324"/>
    </a:camera>
    <a:lightRig rig="soft" dir="t"/>
    <a:backdrop>
      <a:anchor x="0" y="0" z="-210000"/>
      <a:norm dx="0" dy="0" dz="914400"/>
      <a:up dx="0" dy="914400" dz="0"/>
    </a:backdrop>
  </dgm:scene3d>
  <dgm:styleLbl name="node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52250" prstMaterial="matte">
      <a:bevelT w="165100" prst="coolSlant"/>
    </dgm:sp3d>
    <dgm:txPr>
      <a:sp3d extrusionH="28000" prstMaterial="matte"/>
    </dgm:txPr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22735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52250" prstMaterial="matte">
      <a:bevelT w="165100" prst="coolSlan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22735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22735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>
      <a:sp3d extrusionH="28000" prstMaterial="matte"/>
    </dgm:txPr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solidFill>
                  <a:srgbClr val="FFC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式按一下以編輯母片文字樣</a:t>
            </a:r>
            <a:endParaRPr lang="zh-TW" altLang="en-US" dirty="0"/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6000">
              <a:srgbClr val="FFC000"/>
            </a:gs>
            <a:gs pos="63000">
              <a:srgbClr val="FF0000"/>
            </a:gs>
            <a:gs pos="0">
              <a:schemeClr val="bg1"/>
            </a:gs>
            <a:gs pos="100000">
              <a:srgbClr val="00B05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50"/>
          </a:solidFill>
          <a:latin typeface="文鼎甜妞體P" panose="020B0602010101010101" pitchFamily="34" charset="-120"/>
          <a:ea typeface="文鼎甜妞體P" panose="020B0602010101010101" pitchFamily="34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hyperlink" Target="https://www.cdc.gov.tw/" TargetMode="Externa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672480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solidFill>
                  <a:schemeClr val="tx1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9712" y="2132856"/>
            <a:ext cx="5420009" cy="424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128054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756660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>
            <a:hlinkClick r:id="rId2"/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019204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文鼎甜妞體P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2021-12-08T03:31:22Z</dcterms:modified>
</cp:coreProperties>
</file>