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hyperlink" Target="https://health99.hpa.gov.tw/Article/ArticleDetail.aspx?TopIcNo=174&amp;DS=1-Article" TargetMode="External"/><Relationship Id="rId2" Type="http://schemas.openxmlformats.org/officeDocument/2006/relationships/hyperlink" Target="https://www.cdc.gov.tw/" TargetMode="External"/><Relationship Id="rId1" Type="http://schemas.openxmlformats.org/officeDocument/2006/relationships/image" Target="../media/image8.png"/><Relationship Id="rId4" Type="http://schemas.openxmlformats.org/officeDocument/2006/relationships/hyperlink" Target="https://www.youtube.com/watch?v=a5JzhVwmCKA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06A385-AAB4-4B9E-A494-D8B9B6C2E08D}" type="doc">
      <dgm:prSet loTypeId="urn:microsoft.com/office/officeart/2005/8/layout/hList7" loCatId="picture" qsTypeId="urn:microsoft.com/office/officeart/2005/8/quickstyle/simple1" qsCatId="simple" csTypeId="urn:microsoft.com/office/officeart/2005/8/colors/accent5_4" csCatId="accent5" phldr="1"/>
      <dgm:spPr/>
      <dgm:t>
        <a:bodyPr/>
        <a:lstStyle/>
        <a:p>
          <a:endParaRPr lang="zh-TW" altLang="en-US"/>
        </a:p>
      </dgm:t>
    </dgm:pt>
    <dgm:pt modelId="{2D959029-6E96-431C-A781-D394D99A6301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D6D68552-FC5D-4F11-8B6A-B3451A9D7C63}" type="parTrans" cxnId="{A601A662-4E13-44E0-96D8-93202F1A57DD}">
      <dgm:prSet/>
      <dgm:spPr/>
      <dgm:t>
        <a:bodyPr/>
        <a:lstStyle/>
        <a:p>
          <a:endParaRPr lang="zh-TW" altLang="en-US"/>
        </a:p>
      </dgm:t>
    </dgm:pt>
    <dgm:pt modelId="{585BADB4-CD66-48C0-806F-2EF2C71E9BF3}" type="sibTrans" cxnId="{A601A662-4E13-44E0-96D8-93202F1A57DD}">
      <dgm:prSet/>
      <dgm:spPr/>
      <dgm:t>
        <a:bodyPr/>
        <a:lstStyle/>
        <a:p>
          <a:endParaRPr lang="zh-TW" altLang="en-US"/>
        </a:p>
      </dgm:t>
    </dgm:pt>
    <dgm:pt modelId="{F670480D-71AA-45A3-A16F-3C1D9F62755F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EDE24ECB-A68D-4523-AE7F-FCDA9A825CED}" type="parTrans" cxnId="{5D92CF23-57C9-494C-BC85-837FFCE82F73}">
      <dgm:prSet/>
      <dgm:spPr/>
      <dgm:t>
        <a:bodyPr/>
        <a:lstStyle/>
        <a:p>
          <a:endParaRPr lang="zh-TW" altLang="en-US"/>
        </a:p>
      </dgm:t>
    </dgm:pt>
    <dgm:pt modelId="{DE5BC86C-71E4-4676-A82D-43197C999E46}" type="sibTrans" cxnId="{5D92CF23-57C9-494C-BC85-837FFCE82F73}">
      <dgm:prSet/>
      <dgm:spPr/>
      <dgm:t>
        <a:bodyPr/>
        <a:lstStyle/>
        <a:p>
          <a:endParaRPr lang="zh-TW" altLang="en-US"/>
        </a:p>
      </dgm:t>
    </dgm:pt>
    <dgm:pt modelId="{690C36CD-EE25-4063-919D-7D441B90ECE7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D77A6FBE-CB37-467A-9059-7110D0AF3C35}" type="parTrans" cxnId="{51C9A25A-9878-43FC-AC4D-A442C3F3B6AE}">
      <dgm:prSet/>
      <dgm:spPr/>
      <dgm:t>
        <a:bodyPr/>
        <a:lstStyle/>
        <a:p>
          <a:endParaRPr lang="zh-TW" altLang="en-US"/>
        </a:p>
      </dgm:t>
    </dgm:pt>
    <dgm:pt modelId="{F60E5AB7-85FA-475A-9B10-6BCF75D70B75}" type="sibTrans" cxnId="{51C9A25A-9878-43FC-AC4D-A442C3F3B6AE}">
      <dgm:prSet/>
      <dgm:spPr/>
      <dgm:t>
        <a:bodyPr/>
        <a:lstStyle/>
        <a:p>
          <a:endParaRPr lang="zh-TW" altLang="en-US"/>
        </a:p>
      </dgm:t>
    </dgm:pt>
    <dgm:pt modelId="{4C7D86E5-77A4-46E6-AFF0-6730F3B6057E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B3420C6B-69D5-49FC-A52F-44C92DF107DB}" type="parTrans" cxnId="{D7246768-3097-44D6-8CDB-A0F008E5E667}">
      <dgm:prSet/>
      <dgm:spPr/>
      <dgm:t>
        <a:bodyPr/>
        <a:lstStyle/>
        <a:p>
          <a:endParaRPr lang="zh-TW" altLang="en-US"/>
        </a:p>
      </dgm:t>
    </dgm:pt>
    <dgm:pt modelId="{F5EF46C7-D823-4EB5-9932-714A7D9DEB36}" type="sibTrans" cxnId="{D7246768-3097-44D6-8CDB-A0F008E5E667}">
      <dgm:prSet/>
      <dgm:spPr/>
      <dgm:t>
        <a:bodyPr/>
        <a:lstStyle/>
        <a:p>
          <a:endParaRPr lang="zh-TW" altLang="en-US"/>
        </a:p>
      </dgm:t>
    </dgm:pt>
    <dgm:pt modelId="{A47F3708-FEE8-4DA7-9D6A-9DE919F761FA}" type="pres">
      <dgm:prSet presAssocID="{8306A385-AAB4-4B9E-A494-D8B9B6C2E08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5EDEA9E-D571-4F33-9C98-3E190606D7CA}" type="pres">
      <dgm:prSet presAssocID="{8306A385-AAB4-4B9E-A494-D8B9B6C2E08D}" presName="fgShape" presStyleLbl="fgShp" presStyleIdx="0" presStyleCnt="1"/>
      <dgm:spPr/>
    </dgm:pt>
    <dgm:pt modelId="{FDA77EC1-5F25-4256-B2EB-6457112F1425}" type="pres">
      <dgm:prSet presAssocID="{8306A385-AAB4-4B9E-A494-D8B9B6C2E08D}" presName="linComp" presStyleCnt="0"/>
      <dgm:spPr/>
    </dgm:pt>
    <dgm:pt modelId="{454539B7-823C-41D9-872B-0982024A788F}" type="pres">
      <dgm:prSet presAssocID="{2D959029-6E96-431C-A781-D394D99A6301}" presName="compNode" presStyleCnt="0"/>
      <dgm:spPr/>
    </dgm:pt>
    <dgm:pt modelId="{0D713D1E-4C84-4E91-966C-331BE3B6909C}" type="pres">
      <dgm:prSet presAssocID="{2D959029-6E96-431C-A781-D394D99A6301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B04F676F-CEC3-440B-B686-E0D8A14B9A16}" type="pres">
      <dgm:prSet presAssocID="{2D959029-6E96-431C-A781-D394D99A6301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2146CCF-F610-40CD-85CF-969531D76D5E}" type="pres">
      <dgm:prSet presAssocID="{2D959029-6E96-431C-A781-D394D99A6301}" presName="invisiNode" presStyleLbl="node1" presStyleIdx="0" presStyleCnt="4"/>
      <dgm:spPr/>
    </dgm:pt>
    <dgm:pt modelId="{F7E9107A-C2EB-425B-87DC-983FE3908017}" type="pres">
      <dgm:prSet presAssocID="{2D959029-6E96-431C-A781-D394D99A6301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16529444-E9B4-4665-AFC6-8A4B1EB35966}" type="pres">
      <dgm:prSet presAssocID="{585BADB4-CD66-48C0-806F-2EF2C71E9BF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68C2E67-63F1-4ED0-9DB1-B15F6D46B063}" type="pres">
      <dgm:prSet presAssocID="{F670480D-71AA-45A3-A16F-3C1D9F62755F}" presName="compNode" presStyleCnt="0"/>
      <dgm:spPr/>
    </dgm:pt>
    <dgm:pt modelId="{3F767F5F-5A7E-4002-8654-9A885B7E82E1}" type="pres">
      <dgm:prSet presAssocID="{F670480D-71AA-45A3-A16F-3C1D9F62755F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3B1C6BB2-2FE1-4D2F-B9DF-55BF01C0B62E}" type="pres">
      <dgm:prSet presAssocID="{F670480D-71AA-45A3-A16F-3C1D9F62755F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69FCAD3-CA90-4B51-B06E-B35D315A92AA}" type="pres">
      <dgm:prSet presAssocID="{F670480D-71AA-45A3-A16F-3C1D9F62755F}" presName="invisiNode" presStyleLbl="node1" presStyleIdx="1" presStyleCnt="4"/>
      <dgm:spPr/>
    </dgm:pt>
    <dgm:pt modelId="{2B08B815-512A-45D6-BD36-1F6038E78FB5}" type="pres">
      <dgm:prSet presAssocID="{F670480D-71AA-45A3-A16F-3C1D9F62755F}" presName="imagNode" presStyleLbl="fgImgPlace1" presStyleIdx="1" presStyleCnt="4" custLinFactNeighborX="-721" custLinFactNeighborY="-1787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4C848F5-ABB1-407C-AEB8-DBD7758F2218}" type="pres">
      <dgm:prSet presAssocID="{DE5BC86C-71E4-4676-A82D-43197C999E4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C35CF25-B7B3-48D1-8A81-8513B456FDDB}" type="pres">
      <dgm:prSet presAssocID="{690C36CD-EE25-4063-919D-7D441B90ECE7}" presName="compNode" presStyleCnt="0"/>
      <dgm:spPr/>
    </dgm:pt>
    <dgm:pt modelId="{DF48B486-0270-4430-8BFE-1CB58AE5EF82}" type="pres">
      <dgm:prSet presAssocID="{690C36CD-EE25-4063-919D-7D441B90ECE7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750D60C3-7C33-4BF2-B0C2-9DF7718E5B72}" type="pres">
      <dgm:prSet presAssocID="{690C36CD-EE25-4063-919D-7D441B90ECE7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62FCD1F-CB5C-42FC-85D3-7B68988C80B1}" type="pres">
      <dgm:prSet presAssocID="{690C36CD-EE25-4063-919D-7D441B90ECE7}" presName="invisiNode" presStyleLbl="node1" presStyleIdx="2" presStyleCnt="4"/>
      <dgm:spPr/>
    </dgm:pt>
    <dgm:pt modelId="{E1DF5AD0-F4CD-42B1-9506-DC386C0DB25E}" type="pres">
      <dgm:prSet presAssocID="{690C36CD-EE25-4063-919D-7D441B90ECE7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DF3D4B7-7D04-4D28-8571-0710D5605173}" type="pres">
      <dgm:prSet presAssocID="{F60E5AB7-85FA-475A-9B10-6BCF75D70B7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EF14FE3-D7F6-4864-BA94-697E64BC97F1}" type="pres">
      <dgm:prSet presAssocID="{4C7D86E5-77A4-46E6-AFF0-6730F3B6057E}" presName="compNode" presStyleCnt="0"/>
      <dgm:spPr/>
    </dgm:pt>
    <dgm:pt modelId="{9621AADA-C802-4DFF-AD22-ABABE7D362B3}" type="pres">
      <dgm:prSet presAssocID="{4C7D86E5-77A4-46E6-AFF0-6730F3B6057E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CCD54D41-4C21-4E42-AF92-EA831433A6BF}" type="pres">
      <dgm:prSet presAssocID="{4C7D86E5-77A4-46E6-AFF0-6730F3B6057E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1BBFC50-928E-4429-B14E-7D5E504D067A}" type="pres">
      <dgm:prSet presAssocID="{4C7D86E5-77A4-46E6-AFF0-6730F3B6057E}" presName="invisiNode" presStyleLbl="node1" presStyleIdx="3" presStyleCnt="4"/>
      <dgm:spPr/>
    </dgm:pt>
    <dgm:pt modelId="{FCC036B5-E41B-4F53-BB39-49EE05762E2E}" type="pres">
      <dgm:prSet presAssocID="{4C7D86E5-77A4-46E6-AFF0-6730F3B6057E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5D92CF23-57C9-494C-BC85-837FFCE82F73}" srcId="{8306A385-AAB4-4B9E-A494-D8B9B6C2E08D}" destId="{F670480D-71AA-45A3-A16F-3C1D9F62755F}" srcOrd="1" destOrd="0" parTransId="{EDE24ECB-A68D-4523-AE7F-FCDA9A825CED}" sibTransId="{DE5BC86C-71E4-4676-A82D-43197C999E46}"/>
    <dgm:cxn modelId="{D7246768-3097-44D6-8CDB-A0F008E5E667}" srcId="{8306A385-AAB4-4B9E-A494-D8B9B6C2E08D}" destId="{4C7D86E5-77A4-46E6-AFF0-6730F3B6057E}" srcOrd="3" destOrd="0" parTransId="{B3420C6B-69D5-49FC-A52F-44C92DF107DB}" sibTransId="{F5EF46C7-D823-4EB5-9932-714A7D9DEB36}"/>
    <dgm:cxn modelId="{DD7ADAA4-FBD4-4F72-BBF4-64644DA4FF79}" type="presOf" srcId="{2D959029-6E96-431C-A781-D394D99A6301}" destId="{B04F676F-CEC3-440B-B686-E0D8A14B9A16}" srcOrd="1" destOrd="0" presId="urn:microsoft.com/office/officeart/2005/8/layout/hList7"/>
    <dgm:cxn modelId="{51C9A25A-9878-43FC-AC4D-A442C3F3B6AE}" srcId="{8306A385-AAB4-4B9E-A494-D8B9B6C2E08D}" destId="{690C36CD-EE25-4063-919D-7D441B90ECE7}" srcOrd="2" destOrd="0" parTransId="{D77A6FBE-CB37-467A-9059-7110D0AF3C35}" sibTransId="{F60E5AB7-85FA-475A-9B10-6BCF75D70B75}"/>
    <dgm:cxn modelId="{88CC23E3-F24C-49A6-9A83-8ED5F3B5C4BD}" type="presOf" srcId="{DE5BC86C-71E4-4676-A82D-43197C999E46}" destId="{34C848F5-ABB1-407C-AEB8-DBD7758F2218}" srcOrd="0" destOrd="0" presId="urn:microsoft.com/office/officeart/2005/8/layout/hList7"/>
    <dgm:cxn modelId="{841E467B-3E9B-4273-8205-5227CBDE592F}" type="presOf" srcId="{690C36CD-EE25-4063-919D-7D441B90ECE7}" destId="{DF48B486-0270-4430-8BFE-1CB58AE5EF82}" srcOrd="0" destOrd="0" presId="urn:microsoft.com/office/officeart/2005/8/layout/hList7"/>
    <dgm:cxn modelId="{E2EC5D1A-8513-4766-8AA8-365D479BD2B2}" type="presOf" srcId="{2D959029-6E96-431C-A781-D394D99A6301}" destId="{0D713D1E-4C84-4E91-966C-331BE3B6909C}" srcOrd="0" destOrd="0" presId="urn:microsoft.com/office/officeart/2005/8/layout/hList7"/>
    <dgm:cxn modelId="{FD9EE791-0B3D-44A2-BFF7-3A2A585BC7CE}" type="presOf" srcId="{F670480D-71AA-45A3-A16F-3C1D9F62755F}" destId="{3F767F5F-5A7E-4002-8654-9A885B7E82E1}" srcOrd="0" destOrd="0" presId="urn:microsoft.com/office/officeart/2005/8/layout/hList7"/>
    <dgm:cxn modelId="{EE5074EC-02AE-428C-A3CF-F03B3276B992}" type="presOf" srcId="{4C7D86E5-77A4-46E6-AFF0-6730F3B6057E}" destId="{CCD54D41-4C21-4E42-AF92-EA831433A6BF}" srcOrd="1" destOrd="0" presId="urn:microsoft.com/office/officeart/2005/8/layout/hList7"/>
    <dgm:cxn modelId="{76AAC192-F06F-43E7-A950-E66580D64648}" type="presOf" srcId="{F60E5AB7-85FA-475A-9B10-6BCF75D70B75}" destId="{DDF3D4B7-7D04-4D28-8571-0710D5605173}" srcOrd="0" destOrd="0" presId="urn:microsoft.com/office/officeart/2005/8/layout/hList7"/>
    <dgm:cxn modelId="{40167376-B92A-4734-84D3-7C697E9EFF01}" type="presOf" srcId="{F670480D-71AA-45A3-A16F-3C1D9F62755F}" destId="{3B1C6BB2-2FE1-4D2F-B9DF-55BF01C0B62E}" srcOrd="1" destOrd="0" presId="urn:microsoft.com/office/officeart/2005/8/layout/hList7"/>
    <dgm:cxn modelId="{A601A662-4E13-44E0-96D8-93202F1A57DD}" srcId="{8306A385-AAB4-4B9E-A494-D8B9B6C2E08D}" destId="{2D959029-6E96-431C-A781-D394D99A6301}" srcOrd="0" destOrd="0" parTransId="{D6D68552-FC5D-4F11-8B6A-B3451A9D7C63}" sibTransId="{585BADB4-CD66-48C0-806F-2EF2C71E9BF3}"/>
    <dgm:cxn modelId="{190AC6CF-C6EF-4895-BAAF-6ADCBC7F4BB1}" type="presOf" srcId="{690C36CD-EE25-4063-919D-7D441B90ECE7}" destId="{750D60C3-7C33-4BF2-B0C2-9DF7718E5B72}" srcOrd="1" destOrd="0" presId="urn:microsoft.com/office/officeart/2005/8/layout/hList7"/>
    <dgm:cxn modelId="{761B304D-39A3-4F4F-93C9-2511F717D97E}" type="presOf" srcId="{585BADB4-CD66-48C0-806F-2EF2C71E9BF3}" destId="{16529444-E9B4-4665-AFC6-8A4B1EB35966}" srcOrd="0" destOrd="0" presId="urn:microsoft.com/office/officeart/2005/8/layout/hList7"/>
    <dgm:cxn modelId="{71B41CD5-A3B8-4CA3-905D-3D62DC9DF8C9}" type="presOf" srcId="{8306A385-AAB4-4B9E-A494-D8B9B6C2E08D}" destId="{A47F3708-FEE8-4DA7-9D6A-9DE919F761FA}" srcOrd="0" destOrd="0" presId="urn:microsoft.com/office/officeart/2005/8/layout/hList7"/>
    <dgm:cxn modelId="{EFA96F5C-E0B4-4D7C-A3CD-39623579CD2A}" type="presOf" srcId="{4C7D86E5-77A4-46E6-AFF0-6730F3B6057E}" destId="{9621AADA-C802-4DFF-AD22-ABABE7D362B3}" srcOrd="0" destOrd="0" presId="urn:microsoft.com/office/officeart/2005/8/layout/hList7"/>
    <dgm:cxn modelId="{58839514-7DC1-4A4B-80A0-D423DB772374}" type="presParOf" srcId="{A47F3708-FEE8-4DA7-9D6A-9DE919F761FA}" destId="{85EDEA9E-D571-4F33-9C98-3E190606D7CA}" srcOrd="0" destOrd="0" presId="urn:microsoft.com/office/officeart/2005/8/layout/hList7"/>
    <dgm:cxn modelId="{84A1923D-7923-4875-AE08-74D2A25A56F6}" type="presParOf" srcId="{A47F3708-FEE8-4DA7-9D6A-9DE919F761FA}" destId="{FDA77EC1-5F25-4256-B2EB-6457112F1425}" srcOrd="1" destOrd="0" presId="urn:microsoft.com/office/officeart/2005/8/layout/hList7"/>
    <dgm:cxn modelId="{C0D5A13B-165B-4F24-BF78-A8A3BB7BC32F}" type="presParOf" srcId="{FDA77EC1-5F25-4256-B2EB-6457112F1425}" destId="{454539B7-823C-41D9-872B-0982024A788F}" srcOrd="0" destOrd="0" presId="urn:microsoft.com/office/officeart/2005/8/layout/hList7"/>
    <dgm:cxn modelId="{B709A596-2625-4C2C-BAF9-AA35423F6E4E}" type="presParOf" srcId="{454539B7-823C-41D9-872B-0982024A788F}" destId="{0D713D1E-4C84-4E91-966C-331BE3B6909C}" srcOrd="0" destOrd="0" presId="urn:microsoft.com/office/officeart/2005/8/layout/hList7"/>
    <dgm:cxn modelId="{2E4D16AC-E059-49DC-9C5E-3057FF0F96BC}" type="presParOf" srcId="{454539B7-823C-41D9-872B-0982024A788F}" destId="{B04F676F-CEC3-440B-B686-E0D8A14B9A16}" srcOrd="1" destOrd="0" presId="urn:microsoft.com/office/officeart/2005/8/layout/hList7"/>
    <dgm:cxn modelId="{E9B1014E-BE62-4F29-BD6A-60DDC08873D5}" type="presParOf" srcId="{454539B7-823C-41D9-872B-0982024A788F}" destId="{D2146CCF-F610-40CD-85CF-969531D76D5E}" srcOrd="2" destOrd="0" presId="urn:microsoft.com/office/officeart/2005/8/layout/hList7"/>
    <dgm:cxn modelId="{53F1A2CA-717D-4DEC-832F-15BF7F3F40ED}" type="presParOf" srcId="{454539B7-823C-41D9-872B-0982024A788F}" destId="{F7E9107A-C2EB-425B-87DC-983FE3908017}" srcOrd="3" destOrd="0" presId="urn:microsoft.com/office/officeart/2005/8/layout/hList7"/>
    <dgm:cxn modelId="{81CF8042-AE98-4949-BC6F-DADFED361AE3}" type="presParOf" srcId="{FDA77EC1-5F25-4256-B2EB-6457112F1425}" destId="{16529444-E9B4-4665-AFC6-8A4B1EB35966}" srcOrd="1" destOrd="0" presId="urn:microsoft.com/office/officeart/2005/8/layout/hList7"/>
    <dgm:cxn modelId="{102571BA-AEA7-4F82-BFB3-0B1D77674B6D}" type="presParOf" srcId="{FDA77EC1-5F25-4256-B2EB-6457112F1425}" destId="{B68C2E67-63F1-4ED0-9DB1-B15F6D46B063}" srcOrd="2" destOrd="0" presId="urn:microsoft.com/office/officeart/2005/8/layout/hList7"/>
    <dgm:cxn modelId="{ECF92E95-BCFA-4DF4-9F40-388BDC0F7786}" type="presParOf" srcId="{B68C2E67-63F1-4ED0-9DB1-B15F6D46B063}" destId="{3F767F5F-5A7E-4002-8654-9A885B7E82E1}" srcOrd="0" destOrd="0" presId="urn:microsoft.com/office/officeart/2005/8/layout/hList7"/>
    <dgm:cxn modelId="{A64D82D8-C574-4837-905C-FB3B70378DF0}" type="presParOf" srcId="{B68C2E67-63F1-4ED0-9DB1-B15F6D46B063}" destId="{3B1C6BB2-2FE1-4D2F-B9DF-55BF01C0B62E}" srcOrd="1" destOrd="0" presId="urn:microsoft.com/office/officeart/2005/8/layout/hList7"/>
    <dgm:cxn modelId="{9C688984-44D1-408E-A1E3-1C283608C0E0}" type="presParOf" srcId="{B68C2E67-63F1-4ED0-9DB1-B15F6D46B063}" destId="{769FCAD3-CA90-4B51-B06E-B35D315A92AA}" srcOrd="2" destOrd="0" presId="urn:microsoft.com/office/officeart/2005/8/layout/hList7"/>
    <dgm:cxn modelId="{7E6877F3-487A-4BF2-9987-B957164F83E3}" type="presParOf" srcId="{B68C2E67-63F1-4ED0-9DB1-B15F6D46B063}" destId="{2B08B815-512A-45D6-BD36-1F6038E78FB5}" srcOrd="3" destOrd="0" presId="urn:microsoft.com/office/officeart/2005/8/layout/hList7"/>
    <dgm:cxn modelId="{EB85E14D-32BD-4538-9B66-CE4BB55BC4FB}" type="presParOf" srcId="{FDA77EC1-5F25-4256-B2EB-6457112F1425}" destId="{34C848F5-ABB1-407C-AEB8-DBD7758F2218}" srcOrd="3" destOrd="0" presId="urn:microsoft.com/office/officeart/2005/8/layout/hList7"/>
    <dgm:cxn modelId="{82DA9762-BD48-4507-970F-4F1F05B09BE2}" type="presParOf" srcId="{FDA77EC1-5F25-4256-B2EB-6457112F1425}" destId="{7C35CF25-B7B3-48D1-8A81-8513B456FDDB}" srcOrd="4" destOrd="0" presId="urn:microsoft.com/office/officeart/2005/8/layout/hList7"/>
    <dgm:cxn modelId="{60A08D4C-54B1-4F16-B9F4-6F3C94A38154}" type="presParOf" srcId="{7C35CF25-B7B3-48D1-8A81-8513B456FDDB}" destId="{DF48B486-0270-4430-8BFE-1CB58AE5EF82}" srcOrd="0" destOrd="0" presId="urn:microsoft.com/office/officeart/2005/8/layout/hList7"/>
    <dgm:cxn modelId="{FDCCA4D3-3D35-4144-A325-DA4F3175BDDD}" type="presParOf" srcId="{7C35CF25-B7B3-48D1-8A81-8513B456FDDB}" destId="{750D60C3-7C33-4BF2-B0C2-9DF7718E5B72}" srcOrd="1" destOrd="0" presId="urn:microsoft.com/office/officeart/2005/8/layout/hList7"/>
    <dgm:cxn modelId="{388DE041-2C6B-4489-8034-20584580B62D}" type="presParOf" srcId="{7C35CF25-B7B3-48D1-8A81-8513B456FDDB}" destId="{162FCD1F-CB5C-42FC-85D3-7B68988C80B1}" srcOrd="2" destOrd="0" presId="urn:microsoft.com/office/officeart/2005/8/layout/hList7"/>
    <dgm:cxn modelId="{F671A6F5-A9BF-470A-87C5-207259E744D4}" type="presParOf" srcId="{7C35CF25-B7B3-48D1-8A81-8513B456FDDB}" destId="{E1DF5AD0-F4CD-42B1-9506-DC386C0DB25E}" srcOrd="3" destOrd="0" presId="urn:microsoft.com/office/officeart/2005/8/layout/hList7"/>
    <dgm:cxn modelId="{2997DD75-8B26-4F0B-9E88-0BC2173FEDF2}" type="presParOf" srcId="{FDA77EC1-5F25-4256-B2EB-6457112F1425}" destId="{DDF3D4B7-7D04-4D28-8571-0710D5605173}" srcOrd="5" destOrd="0" presId="urn:microsoft.com/office/officeart/2005/8/layout/hList7"/>
    <dgm:cxn modelId="{A5D5157B-0876-482D-926F-4A4929E05B8D}" type="presParOf" srcId="{FDA77EC1-5F25-4256-B2EB-6457112F1425}" destId="{CEF14FE3-D7F6-4864-BA94-697E64BC97F1}" srcOrd="6" destOrd="0" presId="urn:microsoft.com/office/officeart/2005/8/layout/hList7"/>
    <dgm:cxn modelId="{D93C2602-51BF-424F-855C-3BD079F06355}" type="presParOf" srcId="{CEF14FE3-D7F6-4864-BA94-697E64BC97F1}" destId="{9621AADA-C802-4DFF-AD22-ABABE7D362B3}" srcOrd="0" destOrd="0" presId="urn:microsoft.com/office/officeart/2005/8/layout/hList7"/>
    <dgm:cxn modelId="{74FD67E7-0108-48B7-9483-803808DACF75}" type="presParOf" srcId="{CEF14FE3-D7F6-4864-BA94-697E64BC97F1}" destId="{CCD54D41-4C21-4E42-AF92-EA831433A6BF}" srcOrd="1" destOrd="0" presId="urn:microsoft.com/office/officeart/2005/8/layout/hList7"/>
    <dgm:cxn modelId="{364AC660-E110-4EFF-BEEB-C83800908EC6}" type="presParOf" srcId="{CEF14FE3-D7F6-4864-BA94-697E64BC97F1}" destId="{81BBFC50-928E-4429-B14E-7D5E504D067A}" srcOrd="2" destOrd="0" presId="urn:microsoft.com/office/officeart/2005/8/layout/hList7"/>
    <dgm:cxn modelId="{12973E3E-FDE0-4FF0-A702-F464619C4362}" type="presParOf" srcId="{CEF14FE3-D7F6-4864-BA94-697E64BC97F1}" destId="{FCC036B5-E41B-4F53-BB39-49EE05762E2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659452-6C3C-44A0-BA5B-E74BE3BDAC1B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E5B1AA73-910C-404F-A968-39D0BB3B20BB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DCFF74B3-BEDE-4D35-9E3F-5389524770D3}" type="parTrans" cxnId="{C4F8A8EC-6349-49F5-84BE-B4BF3AABA11E}">
      <dgm:prSet/>
      <dgm:spPr/>
      <dgm:t>
        <a:bodyPr/>
        <a:lstStyle/>
        <a:p>
          <a:endParaRPr lang="zh-TW" altLang="en-US"/>
        </a:p>
      </dgm:t>
    </dgm:pt>
    <dgm:pt modelId="{99E5EF64-F091-4377-ADF3-0E013AEEF9A5}" type="sibTrans" cxnId="{C4F8A8EC-6349-49F5-84BE-B4BF3AABA11E}">
      <dgm:prSet/>
      <dgm:spPr/>
      <dgm:t>
        <a:bodyPr/>
        <a:lstStyle/>
        <a:p>
          <a:endParaRPr lang="zh-TW" altLang="en-US"/>
        </a:p>
      </dgm:t>
    </dgm:pt>
    <dgm:pt modelId="{F62257A3-1D76-44B0-86F5-D0627465D1A3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73399A7D-5B61-48E2-8062-5DCFFB3E537A}" type="parTrans" cxnId="{873C5B53-D3D6-4F97-93B8-CC3423144398}">
      <dgm:prSet/>
      <dgm:spPr/>
      <dgm:t>
        <a:bodyPr/>
        <a:lstStyle/>
        <a:p>
          <a:endParaRPr lang="zh-TW" altLang="en-US"/>
        </a:p>
      </dgm:t>
    </dgm:pt>
    <dgm:pt modelId="{BFAD25B5-94EA-48CD-8386-ADAB0ADE26F6}" type="sibTrans" cxnId="{873C5B53-D3D6-4F97-93B8-CC3423144398}">
      <dgm:prSet/>
      <dgm:spPr/>
      <dgm:t>
        <a:bodyPr/>
        <a:lstStyle/>
        <a:p>
          <a:endParaRPr lang="zh-TW" altLang="en-US"/>
        </a:p>
      </dgm:t>
    </dgm:pt>
    <dgm:pt modelId="{771FDEB4-8E0E-420E-9FAF-29D7DCB7B1A9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9DF793F2-3A9A-4B14-BE5B-F768D3754470}" type="parTrans" cxnId="{5ED1AA1C-1C82-4FB6-9765-B2183EF1DFCF}">
      <dgm:prSet/>
      <dgm:spPr/>
      <dgm:t>
        <a:bodyPr/>
        <a:lstStyle/>
        <a:p>
          <a:endParaRPr lang="zh-TW" altLang="en-US"/>
        </a:p>
      </dgm:t>
    </dgm:pt>
    <dgm:pt modelId="{F794BB5F-F0F2-4365-9E30-B1B00357D7B1}" type="sibTrans" cxnId="{5ED1AA1C-1C82-4FB6-9765-B2183EF1DFCF}">
      <dgm:prSet/>
      <dgm:spPr/>
      <dgm:t>
        <a:bodyPr/>
        <a:lstStyle/>
        <a:p>
          <a:endParaRPr lang="zh-TW" altLang="en-US"/>
        </a:p>
      </dgm:t>
    </dgm:pt>
    <dgm:pt modelId="{10E1AEB4-5BC2-4159-9391-52F141F8BB28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FEEABA41-5245-42F4-884F-AAEBFBF1BA44}" type="parTrans" cxnId="{8A8CBCBC-DC76-47DE-9880-5C62E23BD8D4}">
      <dgm:prSet/>
      <dgm:spPr/>
      <dgm:t>
        <a:bodyPr/>
        <a:lstStyle/>
        <a:p>
          <a:endParaRPr lang="zh-TW" altLang="en-US"/>
        </a:p>
      </dgm:t>
    </dgm:pt>
    <dgm:pt modelId="{7D41CC9A-A92D-491B-A95B-AEA1051E2D67}" type="sibTrans" cxnId="{8A8CBCBC-DC76-47DE-9880-5C62E23BD8D4}">
      <dgm:prSet/>
      <dgm:spPr/>
      <dgm:t>
        <a:bodyPr/>
        <a:lstStyle/>
        <a:p>
          <a:endParaRPr lang="zh-TW" altLang="en-US"/>
        </a:p>
      </dgm:t>
    </dgm:pt>
    <dgm:pt modelId="{2078857F-BE63-4A20-93E0-DCA3B98BC2C2}" type="pres">
      <dgm:prSet presAssocID="{01659452-6C3C-44A0-BA5B-E74BE3BDAC1B}" presName="rootNode" presStyleCnt="0">
        <dgm:presLayoutVars>
          <dgm:chMax/>
          <dgm:chPref/>
          <dgm:dir/>
          <dgm:animLvl val="lvl"/>
        </dgm:presLayoutVars>
      </dgm:prSet>
      <dgm:spPr/>
    </dgm:pt>
    <dgm:pt modelId="{5FC9801B-B477-4B2C-87F1-7A335BF30939}" type="pres">
      <dgm:prSet presAssocID="{E5B1AA73-910C-404F-A968-39D0BB3B20BB}" presName="composite" presStyleCnt="0"/>
      <dgm:spPr/>
    </dgm:pt>
    <dgm:pt modelId="{5A53C2E7-6042-42E8-B36F-CEDB4D1556C3}" type="pres">
      <dgm:prSet presAssocID="{E5B1AA73-910C-404F-A968-39D0BB3B20BB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295CBAEC-A632-440E-BF13-5BCAEAC0360A}" type="pres">
      <dgm:prSet presAssocID="{E5B1AA73-910C-404F-A968-39D0BB3B20BB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5D6AF42-2570-4698-B374-0570DE95C435}" type="pres">
      <dgm:prSet presAssocID="{E5B1AA73-910C-404F-A968-39D0BB3B20BB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A06D9AA1-1162-4622-81FB-CFF244050F2D}" type="pres">
      <dgm:prSet presAssocID="{99E5EF64-F091-4377-ADF3-0E013AEEF9A5}" presName="sibTrans" presStyleCnt="0"/>
      <dgm:spPr/>
    </dgm:pt>
    <dgm:pt modelId="{098DC132-ACE1-4418-A983-53CAC88A5EB7}" type="pres">
      <dgm:prSet presAssocID="{771FDEB4-8E0E-420E-9FAF-29D7DCB7B1A9}" presName="composite" presStyleCnt="0"/>
      <dgm:spPr/>
    </dgm:pt>
    <dgm:pt modelId="{C7045958-1606-4D7C-A6AF-6AEAADF64FBC}" type="pres">
      <dgm:prSet presAssocID="{771FDEB4-8E0E-420E-9FAF-29D7DCB7B1A9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B8E44395-2416-4364-96B8-C63C5B30A767}" type="pres">
      <dgm:prSet presAssocID="{771FDEB4-8E0E-420E-9FAF-29D7DCB7B1A9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965339B-ACE7-4ACC-9BFD-ECCC442C02FE}" type="pres">
      <dgm:prSet presAssocID="{771FDEB4-8E0E-420E-9FAF-29D7DCB7B1A9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873C5B53-D3D6-4F97-93B8-CC3423144398}" srcId="{E5B1AA73-910C-404F-A968-39D0BB3B20BB}" destId="{F62257A3-1D76-44B0-86F5-D0627465D1A3}" srcOrd="0" destOrd="0" parTransId="{73399A7D-5B61-48E2-8062-5DCFFB3E537A}" sibTransId="{BFAD25B5-94EA-48CD-8386-ADAB0ADE26F6}"/>
    <dgm:cxn modelId="{C4F8A8EC-6349-49F5-84BE-B4BF3AABA11E}" srcId="{01659452-6C3C-44A0-BA5B-E74BE3BDAC1B}" destId="{E5B1AA73-910C-404F-A968-39D0BB3B20BB}" srcOrd="0" destOrd="0" parTransId="{DCFF74B3-BEDE-4D35-9E3F-5389524770D3}" sibTransId="{99E5EF64-F091-4377-ADF3-0E013AEEF9A5}"/>
    <dgm:cxn modelId="{CFCE9B4D-1B14-43A6-B95C-67D8D37D4470}" type="presOf" srcId="{E5B1AA73-910C-404F-A968-39D0BB3B20BB}" destId="{5A53C2E7-6042-42E8-B36F-CEDB4D1556C3}" srcOrd="0" destOrd="0" presId="urn:microsoft.com/office/officeart/2008/layout/TitledPictureBlocks"/>
    <dgm:cxn modelId="{87B360F5-B1B6-4B5B-8E04-1F9234689F4C}" type="presOf" srcId="{F62257A3-1D76-44B0-86F5-D0627465D1A3}" destId="{E5D6AF42-2570-4698-B374-0570DE95C435}" srcOrd="0" destOrd="0" presId="urn:microsoft.com/office/officeart/2008/layout/TitledPictureBlocks"/>
    <dgm:cxn modelId="{AD15B21A-FCE4-4774-BEF0-D8FC336AFD3E}" type="presOf" srcId="{771FDEB4-8E0E-420E-9FAF-29D7DCB7B1A9}" destId="{C7045958-1606-4D7C-A6AF-6AEAADF64FBC}" srcOrd="0" destOrd="0" presId="urn:microsoft.com/office/officeart/2008/layout/TitledPictureBlocks"/>
    <dgm:cxn modelId="{5ED1AA1C-1C82-4FB6-9765-B2183EF1DFCF}" srcId="{01659452-6C3C-44A0-BA5B-E74BE3BDAC1B}" destId="{771FDEB4-8E0E-420E-9FAF-29D7DCB7B1A9}" srcOrd="1" destOrd="0" parTransId="{9DF793F2-3A9A-4B14-BE5B-F768D3754470}" sibTransId="{F794BB5F-F0F2-4365-9E30-B1B00357D7B1}"/>
    <dgm:cxn modelId="{607CAAB0-BC75-4DD6-BE8F-153BD83B908F}" type="presOf" srcId="{01659452-6C3C-44A0-BA5B-E74BE3BDAC1B}" destId="{2078857F-BE63-4A20-93E0-DCA3B98BC2C2}" srcOrd="0" destOrd="0" presId="urn:microsoft.com/office/officeart/2008/layout/TitledPictureBlocks"/>
    <dgm:cxn modelId="{8D94D92B-5CE5-4831-8DA1-6037EC18843D}" type="presOf" srcId="{10E1AEB4-5BC2-4159-9391-52F141F8BB28}" destId="{6965339B-ACE7-4ACC-9BFD-ECCC442C02FE}" srcOrd="0" destOrd="0" presId="urn:microsoft.com/office/officeart/2008/layout/TitledPictureBlocks"/>
    <dgm:cxn modelId="{8A8CBCBC-DC76-47DE-9880-5C62E23BD8D4}" srcId="{771FDEB4-8E0E-420E-9FAF-29D7DCB7B1A9}" destId="{10E1AEB4-5BC2-4159-9391-52F141F8BB28}" srcOrd="0" destOrd="0" parTransId="{FEEABA41-5245-42F4-884F-AAEBFBF1BA44}" sibTransId="{7D41CC9A-A92D-491B-A95B-AEA1051E2D67}"/>
    <dgm:cxn modelId="{CF2F22FA-E052-4419-8871-234FCF8E04F5}" type="presParOf" srcId="{2078857F-BE63-4A20-93E0-DCA3B98BC2C2}" destId="{5FC9801B-B477-4B2C-87F1-7A335BF30939}" srcOrd="0" destOrd="0" presId="urn:microsoft.com/office/officeart/2008/layout/TitledPictureBlocks"/>
    <dgm:cxn modelId="{C45F90E6-1EB8-44B6-9B77-2702E9F42B64}" type="presParOf" srcId="{5FC9801B-B477-4B2C-87F1-7A335BF30939}" destId="{5A53C2E7-6042-42E8-B36F-CEDB4D1556C3}" srcOrd="0" destOrd="0" presId="urn:microsoft.com/office/officeart/2008/layout/TitledPictureBlocks"/>
    <dgm:cxn modelId="{1D4A6CDC-FA3B-46EB-990D-2FC9EC3277DD}" type="presParOf" srcId="{5FC9801B-B477-4B2C-87F1-7A335BF30939}" destId="{295CBAEC-A632-440E-BF13-5BCAEAC0360A}" srcOrd="1" destOrd="0" presId="urn:microsoft.com/office/officeart/2008/layout/TitledPictureBlocks"/>
    <dgm:cxn modelId="{DE95F0CB-C180-4E18-A7D4-A6DA43E14EB2}" type="presParOf" srcId="{5FC9801B-B477-4B2C-87F1-7A335BF30939}" destId="{E5D6AF42-2570-4698-B374-0570DE95C435}" srcOrd="2" destOrd="0" presId="urn:microsoft.com/office/officeart/2008/layout/TitledPictureBlocks"/>
    <dgm:cxn modelId="{C59392BA-7240-486F-B6A8-1F8E9BAE1D5E}" type="presParOf" srcId="{2078857F-BE63-4A20-93E0-DCA3B98BC2C2}" destId="{A06D9AA1-1162-4622-81FB-CFF244050F2D}" srcOrd="1" destOrd="0" presId="urn:microsoft.com/office/officeart/2008/layout/TitledPictureBlocks"/>
    <dgm:cxn modelId="{D4CA5DD0-035E-4322-AA7F-F97CCEE7C155}" type="presParOf" srcId="{2078857F-BE63-4A20-93E0-DCA3B98BC2C2}" destId="{098DC132-ACE1-4418-A983-53CAC88A5EB7}" srcOrd="2" destOrd="0" presId="urn:microsoft.com/office/officeart/2008/layout/TitledPictureBlocks"/>
    <dgm:cxn modelId="{E34D6308-1472-4BD2-B1BA-88FDF53589CC}" type="presParOf" srcId="{098DC132-ACE1-4418-A983-53CAC88A5EB7}" destId="{C7045958-1606-4D7C-A6AF-6AEAADF64FBC}" srcOrd="0" destOrd="0" presId="urn:microsoft.com/office/officeart/2008/layout/TitledPictureBlocks"/>
    <dgm:cxn modelId="{3510E2B2-4F16-4532-84D5-A68EC1C3909A}" type="presParOf" srcId="{098DC132-ACE1-4418-A983-53CAC88A5EB7}" destId="{B8E44395-2416-4364-96B8-C63C5B30A767}" srcOrd="1" destOrd="0" presId="urn:microsoft.com/office/officeart/2008/layout/TitledPictureBlocks"/>
    <dgm:cxn modelId="{6AB40B0E-00DF-4EED-AEC9-66B4D7186FB8}" type="presParOf" srcId="{098DC132-ACE1-4418-A983-53CAC88A5EB7}" destId="{6965339B-ACE7-4ACC-9BFD-ECCC442C02FE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47D8599-C624-4790-9795-E8266D330916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521EC5B4-97D1-4F15-A3F4-8F85A82E363A}">
      <dgm:prSet/>
      <dgm:spPr/>
      <dgm:t>
        <a:bodyPr/>
        <a:lstStyle/>
        <a:p>
          <a:pPr rtl="0"/>
          <a:r>
            <a:rPr lang="zh-TW" dirty="0" smtClean="0">
              <a:hlinkClick xmlns:r="http://schemas.openxmlformats.org/officeDocument/2006/relationships" r:id="rId1"/>
            </a:rPr>
            <a:t>衛福部疾管署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813698E5-810D-4180-A8C2-DD696101BA5D}" type="parTrans" cxnId="{BEA0FC82-352B-42D3-B3F3-F1E20A513ECD}">
      <dgm:prSet/>
      <dgm:spPr/>
      <dgm:t>
        <a:bodyPr/>
        <a:lstStyle/>
        <a:p>
          <a:endParaRPr lang="zh-TW" altLang="en-US"/>
        </a:p>
      </dgm:t>
    </dgm:pt>
    <dgm:pt modelId="{D9BFE168-9C46-4E0E-9F76-9CD1301F566B}" type="sibTrans" cxnId="{BEA0FC82-352B-42D3-B3F3-F1E20A513ECD}">
      <dgm:prSet/>
      <dgm:spPr/>
      <dgm:t>
        <a:bodyPr/>
        <a:lstStyle/>
        <a:p>
          <a:endParaRPr lang="zh-TW" altLang="en-US"/>
        </a:p>
      </dgm:t>
    </dgm:pt>
    <dgm:pt modelId="{51B07D97-FCEA-492D-9294-91EF25A7888B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C603BC8A-AC6C-4424-A063-9BC2939A0A9F}" type="parTrans" cxnId="{DCFFE259-709A-472B-AEFE-91227F536EE9}">
      <dgm:prSet/>
      <dgm:spPr/>
      <dgm:t>
        <a:bodyPr/>
        <a:lstStyle/>
        <a:p>
          <a:endParaRPr lang="zh-TW" altLang="en-US"/>
        </a:p>
      </dgm:t>
    </dgm:pt>
    <dgm:pt modelId="{C32F3E0B-1985-4410-988E-493FB208B5DE}" type="sibTrans" cxnId="{DCFFE259-709A-472B-AEFE-91227F536EE9}">
      <dgm:prSet/>
      <dgm:spPr/>
      <dgm:t>
        <a:bodyPr/>
        <a:lstStyle/>
        <a:p>
          <a:endParaRPr lang="zh-TW" altLang="en-US"/>
        </a:p>
      </dgm:t>
    </dgm:pt>
    <dgm:pt modelId="{0355CD05-7E41-47CB-9EE5-47BF144399F7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7C0E29E5-8146-49D8-AE4C-31D108BCCF13}" type="parTrans" cxnId="{6DCD06C4-E463-43C1-8BB8-5D0FF28FD9D2}">
      <dgm:prSet/>
      <dgm:spPr/>
      <dgm:t>
        <a:bodyPr/>
        <a:lstStyle/>
        <a:p>
          <a:endParaRPr lang="zh-TW" altLang="en-US"/>
        </a:p>
      </dgm:t>
    </dgm:pt>
    <dgm:pt modelId="{9AC745A6-1F2B-4F74-9416-84ACCF6E46D9}" type="sibTrans" cxnId="{6DCD06C4-E463-43C1-8BB8-5D0FF28FD9D2}">
      <dgm:prSet/>
      <dgm:spPr/>
      <dgm:t>
        <a:bodyPr/>
        <a:lstStyle/>
        <a:p>
          <a:endParaRPr lang="zh-TW" altLang="en-US"/>
        </a:p>
      </dgm:t>
    </dgm:pt>
    <dgm:pt modelId="{5F7F723A-F9FF-41AA-9153-F7972646C30B}">
      <dgm:prSet/>
      <dgm:spPr/>
      <dgm:t>
        <a:bodyPr/>
        <a:lstStyle/>
        <a:p>
          <a:pPr rtl="0"/>
          <a:r>
            <a:rPr lang="zh-TW" dirty="0" smtClean="0">
              <a:hlinkClick xmlns:r="http://schemas.openxmlformats.org/officeDocument/2006/relationships" r:id="rId2"/>
            </a:rPr>
            <a:t>防疫小測驗</a:t>
          </a:r>
          <a:endParaRPr lang="zh-TW" dirty="0"/>
        </a:p>
      </dgm:t>
    </dgm:pt>
    <dgm:pt modelId="{E5D0A822-FB79-4556-8D17-598414489D0E}" type="parTrans" cxnId="{1AEC604C-EA7D-447E-A2F8-BED6DF86E955}">
      <dgm:prSet/>
      <dgm:spPr/>
      <dgm:t>
        <a:bodyPr/>
        <a:lstStyle/>
        <a:p>
          <a:endParaRPr lang="zh-TW" altLang="en-US"/>
        </a:p>
      </dgm:t>
    </dgm:pt>
    <dgm:pt modelId="{23E25073-F2E6-4B2F-AA87-767C77612D2E}" type="sibTrans" cxnId="{1AEC604C-EA7D-447E-A2F8-BED6DF86E955}">
      <dgm:prSet/>
      <dgm:spPr/>
      <dgm:t>
        <a:bodyPr/>
        <a:lstStyle/>
        <a:p>
          <a:endParaRPr lang="zh-TW" altLang="en-US"/>
        </a:p>
      </dgm:t>
    </dgm:pt>
    <dgm:pt modelId="{6DE702C8-A016-4B68-A53E-3A7175420F1C}">
      <dgm:prSet/>
      <dgm:spPr/>
      <dgm:t>
        <a:bodyPr/>
        <a:lstStyle/>
        <a:p>
          <a:pPr rtl="0"/>
          <a:r>
            <a:rPr lang="zh-TW" b="1" dirty="0" smtClean="0"/>
            <a:t>你的防疫觀念正確嗎？</a:t>
          </a:r>
          <a:endParaRPr lang="zh-TW" b="1" dirty="0"/>
        </a:p>
      </dgm:t>
    </dgm:pt>
    <dgm:pt modelId="{1EDC45DC-4704-4986-8CF9-5468B897C1D9}" type="parTrans" cxnId="{830696DF-7691-458A-962B-59A8706FCD89}">
      <dgm:prSet/>
      <dgm:spPr/>
      <dgm:t>
        <a:bodyPr/>
        <a:lstStyle/>
        <a:p>
          <a:endParaRPr lang="zh-TW" altLang="en-US"/>
        </a:p>
      </dgm:t>
    </dgm:pt>
    <dgm:pt modelId="{3E5BDAD4-C3BC-48FF-A3CB-C442B23E77DF}" type="sibTrans" cxnId="{830696DF-7691-458A-962B-59A8706FCD89}">
      <dgm:prSet/>
      <dgm:spPr/>
      <dgm:t>
        <a:bodyPr/>
        <a:lstStyle/>
        <a:p>
          <a:endParaRPr lang="zh-TW" altLang="en-US"/>
        </a:p>
      </dgm:t>
    </dgm:pt>
    <dgm:pt modelId="{A3F3642A-A0EB-410B-B8D5-8B0B3374A63A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7BCC2214-BEA7-4B77-90C6-5077B8EDC779}" type="parTrans" cxnId="{54B1C23F-FEA5-417A-8F2D-BAF74B73BA65}">
      <dgm:prSet/>
      <dgm:spPr/>
      <dgm:t>
        <a:bodyPr/>
        <a:lstStyle/>
        <a:p>
          <a:endParaRPr lang="zh-TW" altLang="en-US"/>
        </a:p>
      </dgm:t>
    </dgm:pt>
    <dgm:pt modelId="{913C5AC7-6DE0-47BF-A8E4-512D7F94ADBE}" type="sibTrans" cxnId="{54B1C23F-FEA5-417A-8F2D-BAF74B73BA65}">
      <dgm:prSet/>
      <dgm:spPr/>
      <dgm:t>
        <a:bodyPr/>
        <a:lstStyle/>
        <a:p>
          <a:endParaRPr lang="zh-TW" altLang="en-US"/>
        </a:p>
      </dgm:t>
    </dgm:pt>
    <dgm:pt modelId="{F38F3658-D4BF-486D-9E64-2F03D1066C63}">
      <dgm:prSet/>
      <dgm:spPr/>
      <dgm:t>
        <a:bodyPr/>
        <a:lstStyle/>
        <a:p>
          <a:r>
            <a:rPr lang="zh-TW" altLang="en-US" dirty="0" smtClean="0">
              <a:hlinkClick xmlns:r="http://schemas.openxmlformats.org/officeDocument/2006/relationships" r:id="rId3"/>
            </a:rPr>
            <a:t>防疫影片</a:t>
          </a:r>
          <a:endParaRPr lang="zh-TW" altLang="en-US" dirty="0"/>
        </a:p>
      </dgm:t>
    </dgm:pt>
    <dgm:pt modelId="{B26C4D3F-F0A2-4DF4-BBCB-283D909190CC}" type="parTrans" cxnId="{D6189AC0-666C-47BA-9A69-7707E6529362}">
      <dgm:prSet/>
      <dgm:spPr/>
      <dgm:t>
        <a:bodyPr/>
        <a:lstStyle/>
        <a:p>
          <a:endParaRPr lang="zh-TW" altLang="en-US"/>
        </a:p>
      </dgm:t>
    </dgm:pt>
    <dgm:pt modelId="{9C3F16D8-0483-4D38-AC19-BC6C35C9B6FB}" type="sibTrans" cxnId="{D6189AC0-666C-47BA-9A69-7707E6529362}">
      <dgm:prSet/>
      <dgm:spPr/>
      <dgm:t>
        <a:bodyPr/>
        <a:lstStyle/>
        <a:p>
          <a:endParaRPr lang="zh-TW" altLang="en-US"/>
        </a:p>
      </dgm:t>
    </dgm:pt>
    <dgm:pt modelId="{ED209BE1-F86B-4066-9697-D9932BA5310F}">
      <dgm:prSet/>
      <dgm:spPr/>
      <dgm:t>
        <a:bodyPr/>
        <a:lstStyle/>
        <a:p>
          <a:endParaRPr lang="zh-TW" altLang="en-US"/>
        </a:p>
      </dgm:t>
    </dgm:pt>
    <dgm:pt modelId="{133A32A5-4BC5-4436-B10D-963BFB3EF1CD}" type="parTrans" cxnId="{213AEE95-37FE-4A10-9AE3-9EAFECB7C126}">
      <dgm:prSet/>
      <dgm:spPr/>
      <dgm:t>
        <a:bodyPr/>
        <a:lstStyle/>
        <a:p>
          <a:endParaRPr lang="zh-TW" altLang="en-US"/>
        </a:p>
      </dgm:t>
    </dgm:pt>
    <dgm:pt modelId="{95369C29-2EFA-4D17-B52B-A6E3751EF8E7}" type="sibTrans" cxnId="{213AEE95-37FE-4A10-9AE3-9EAFECB7C126}">
      <dgm:prSet/>
      <dgm:spPr/>
      <dgm:t>
        <a:bodyPr/>
        <a:lstStyle/>
        <a:p>
          <a:endParaRPr lang="zh-TW" altLang="en-US"/>
        </a:p>
      </dgm:t>
    </dgm:pt>
    <dgm:pt modelId="{C74EC8CD-DA0F-4CDF-B6DB-1D9EAD96A7A5}">
      <dgm:prSet/>
      <dgm:spPr/>
      <dgm:t>
        <a:bodyPr/>
        <a:lstStyle/>
        <a:p>
          <a:r>
            <a:rPr lang="zh-TW" altLang="en-US" smtClean="0"/>
            <a:t>觀賞防疫影片</a:t>
          </a:r>
          <a:endParaRPr lang="zh-TW" altLang="en-US"/>
        </a:p>
      </dgm:t>
    </dgm:pt>
    <dgm:pt modelId="{65E4F017-9CB6-4305-8695-65445EF0D3D1}" type="parTrans" cxnId="{9822EA8D-FEFF-43AC-A8DF-57D2C9A57BB7}">
      <dgm:prSet/>
      <dgm:spPr/>
      <dgm:t>
        <a:bodyPr/>
        <a:lstStyle/>
        <a:p>
          <a:endParaRPr lang="zh-TW" altLang="en-US"/>
        </a:p>
      </dgm:t>
    </dgm:pt>
    <dgm:pt modelId="{F3DCD870-13D2-4391-AE48-732A297A1236}" type="sibTrans" cxnId="{9822EA8D-FEFF-43AC-A8DF-57D2C9A57BB7}">
      <dgm:prSet/>
      <dgm:spPr/>
      <dgm:t>
        <a:bodyPr/>
        <a:lstStyle/>
        <a:p>
          <a:endParaRPr lang="zh-TW" altLang="en-US"/>
        </a:p>
      </dgm:t>
    </dgm:pt>
    <dgm:pt modelId="{DCF82210-2AF7-4736-ABEF-685BABCEEE33}">
      <dgm:prSet/>
      <dgm:spPr/>
      <dgm:t>
        <a:bodyPr/>
        <a:lstStyle/>
        <a:p>
          <a:r>
            <a:rPr lang="zh-TW" altLang="en-US" smtClean="0"/>
            <a:t>照顧自己，愛護家人！</a:t>
          </a:r>
          <a:endParaRPr lang="zh-TW" altLang="en-US"/>
        </a:p>
      </dgm:t>
    </dgm:pt>
    <dgm:pt modelId="{9F9A574A-E4B6-429D-89FE-2647509C7D55}" type="parTrans" cxnId="{4B86FE7D-C7B9-475A-863A-7C48E77EE5F5}">
      <dgm:prSet/>
      <dgm:spPr/>
      <dgm:t>
        <a:bodyPr/>
        <a:lstStyle/>
        <a:p>
          <a:endParaRPr lang="zh-TW" altLang="en-US"/>
        </a:p>
      </dgm:t>
    </dgm:pt>
    <dgm:pt modelId="{5FCD13DA-7625-43DD-A37F-043948A4568B}" type="sibTrans" cxnId="{4B86FE7D-C7B9-475A-863A-7C48E77EE5F5}">
      <dgm:prSet/>
      <dgm:spPr/>
      <dgm:t>
        <a:bodyPr/>
        <a:lstStyle/>
        <a:p>
          <a:endParaRPr lang="zh-TW" altLang="en-US"/>
        </a:p>
      </dgm:t>
    </dgm:pt>
    <dgm:pt modelId="{231BE65F-41AC-41BA-9C71-77BEAA18D0D9}" type="pres">
      <dgm:prSet presAssocID="{447D8599-C624-4790-9795-E8266D330916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D832507C-CB66-4C2A-BEA2-C2CEBD30E757}" type="pres">
      <dgm:prSet presAssocID="{447D8599-C624-4790-9795-E8266D330916}" presName="cycle" presStyleCnt="0"/>
      <dgm:spPr/>
    </dgm:pt>
    <dgm:pt modelId="{E1AFB2A0-559B-4B84-AE92-E3666ACC9E94}" type="pres">
      <dgm:prSet presAssocID="{447D8599-C624-4790-9795-E8266D330916}" presName="centerShape" presStyleCnt="0"/>
      <dgm:spPr/>
    </dgm:pt>
    <dgm:pt modelId="{5446A71C-9220-4427-A06F-47C4AFE35B4F}" type="pres">
      <dgm:prSet presAssocID="{447D8599-C624-4790-9795-E8266D330916}" presName="connSite" presStyleLbl="node1" presStyleIdx="0" presStyleCnt="4"/>
      <dgm:spPr/>
    </dgm:pt>
    <dgm:pt modelId="{0D97D211-7E8A-4D43-890D-69968776C97E}" type="pres">
      <dgm:prSet presAssocID="{447D8599-C624-4790-9795-E8266D330916}" presName="visible" presStyleLbl="node1" presStyleIdx="0" presStyleCnt="4" custLinFactNeighborX="-2133" custLinFactNeighborY="4302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3638E14-0D59-4436-944A-B0E1FFD19D74}" type="pres">
      <dgm:prSet presAssocID="{813698E5-810D-4180-A8C2-DD696101BA5D}" presName="Name25" presStyleLbl="parChTrans1D1" presStyleIdx="0" presStyleCnt="3"/>
      <dgm:spPr/>
    </dgm:pt>
    <dgm:pt modelId="{2A3E622A-B10B-4A75-A0A0-F4D98BF17B35}" type="pres">
      <dgm:prSet presAssocID="{521EC5B4-97D1-4F15-A3F4-8F85A82E363A}" presName="node" presStyleCnt="0"/>
      <dgm:spPr/>
    </dgm:pt>
    <dgm:pt modelId="{6DBC51B0-E888-4C1B-9825-D3D8CB6EDFC2}" type="pres">
      <dgm:prSet presAssocID="{521EC5B4-97D1-4F15-A3F4-8F85A82E363A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4BA08FC3-6226-4FA4-B189-E701ED78FB56}" type="pres">
      <dgm:prSet presAssocID="{521EC5B4-97D1-4F15-A3F4-8F85A82E363A}" presName="childNode" presStyleLbl="revTx" presStyleIdx="0" presStyleCnt="3">
        <dgm:presLayoutVars>
          <dgm:bulletEnabled val="1"/>
        </dgm:presLayoutVars>
      </dgm:prSet>
      <dgm:spPr/>
    </dgm:pt>
    <dgm:pt modelId="{FBDDA288-6067-4D82-90F6-183FEDBEA8C2}" type="pres">
      <dgm:prSet presAssocID="{E5D0A822-FB79-4556-8D17-598414489D0E}" presName="Name25" presStyleLbl="parChTrans1D1" presStyleIdx="1" presStyleCnt="3"/>
      <dgm:spPr/>
    </dgm:pt>
    <dgm:pt modelId="{D2CF572F-ECC5-4A17-8AAE-F94A5E00FC6F}" type="pres">
      <dgm:prSet presAssocID="{5F7F723A-F9FF-41AA-9153-F7972646C30B}" presName="node" presStyleCnt="0"/>
      <dgm:spPr/>
    </dgm:pt>
    <dgm:pt modelId="{AE8E2BAB-44D8-4333-B4F3-BC54B38BA3E4}" type="pres">
      <dgm:prSet presAssocID="{5F7F723A-F9FF-41AA-9153-F7972646C30B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25181B4C-836D-451E-B32E-187764382ACB}" type="pres">
      <dgm:prSet presAssocID="{5F7F723A-F9FF-41AA-9153-F7972646C30B}" presName="childNode" presStyleLbl="revTx" presStyleIdx="1" presStyleCnt="3">
        <dgm:presLayoutVars>
          <dgm:bulletEnabled val="1"/>
        </dgm:presLayoutVars>
      </dgm:prSet>
      <dgm:spPr/>
    </dgm:pt>
    <dgm:pt modelId="{086B3707-8B05-4E08-AD08-EC6CF9198306}" type="pres">
      <dgm:prSet presAssocID="{B26C4D3F-F0A2-4DF4-BBCB-283D909190CC}" presName="Name25" presStyleLbl="parChTrans1D1" presStyleIdx="2" presStyleCnt="3"/>
      <dgm:spPr/>
    </dgm:pt>
    <dgm:pt modelId="{D70A5401-FACC-41B0-BB96-0F9C4101EF9C}" type="pres">
      <dgm:prSet presAssocID="{F38F3658-D4BF-486D-9E64-2F03D1066C63}" presName="node" presStyleCnt="0"/>
      <dgm:spPr/>
    </dgm:pt>
    <dgm:pt modelId="{9F397F25-2B7D-4FD6-9E61-26B90904754F}" type="pres">
      <dgm:prSet presAssocID="{F38F3658-D4BF-486D-9E64-2F03D1066C63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FB51FC3-3AEC-4842-B5C9-3D69A1CE128D}" type="pres">
      <dgm:prSet presAssocID="{F38F3658-D4BF-486D-9E64-2F03D1066C63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DCD06C4-E463-43C1-8BB8-5D0FF28FD9D2}" srcId="{521EC5B4-97D1-4F15-A3F4-8F85A82E363A}" destId="{0355CD05-7E41-47CB-9EE5-47BF144399F7}" srcOrd="1" destOrd="0" parTransId="{7C0E29E5-8146-49D8-AE4C-31D108BCCF13}" sibTransId="{9AC745A6-1F2B-4F74-9416-84ACCF6E46D9}"/>
    <dgm:cxn modelId="{820F0B93-42A0-4169-8EAF-6D63CD9D4B64}" type="presOf" srcId="{5F7F723A-F9FF-41AA-9153-F7972646C30B}" destId="{AE8E2BAB-44D8-4333-B4F3-BC54B38BA3E4}" srcOrd="0" destOrd="0" presId="urn:microsoft.com/office/officeart/2005/8/layout/radial2"/>
    <dgm:cxn modelId="{5126169E-CD85-43D7-9CCC-441D6C38AE97}" type="presOf" srcId="{447D8599-C624-4790-9795-E8266D330916}" destId="{231BE65F-41AC-41BA-9C71-77BEAA18D0D9}" srcOrd="0" destOrd="0" presId="urn:microsoft.com/office/officeart/2005/8/layout/radial2"/>
    <dgm:cxn modelId="{BA43B82E-D13F-40E1-B2B0-0B38F5272F00}" type="presOf" srcId="{6DE702C8-A016-4B68-A53E-3A7175420F1C}" destId="{25181B4C-836D-451E-B32E-187764382ACB}" srcOrd="0" destOrd="0" presId="urn:microsoft.com/office/officeart/2005/8/layout/radial2"/>
    <dgm:cxn modelId="{3AA9B7A1-7CC1-4FE6-9153-FEEC16B49479}" type="presOf" srcId="{813698E5-810D-4180-A8C2-DD696101BA5D}" destId="{D3638E14-0D59-4436-944A-B0E1FFD19D74}" srcOrd="0" destOrd="0" presId="urn:microsoft.com/office/officeart/2005/8/layout/radial2"/>
    <dgm:cxn modelId="{9267E2BB-F527-4D69-B5DC-D8046854CCDB}" type="presOf" srcId="{ED209BE1-F86B-4066-9697-D9932BA5310F}" destId="{DFB51FC3-3AEC-4842-B5C9-3D69A1CE128D}" srcOrd="0" destOrd="0" presId="urn:microsoft.com/office/officeart/2005/8/layout/radial2"/>
    <dgm:cxn modelId="{54B1C23F-FEA5-417A-8F2D-BAF74B73BA65}" srcId="{5F7F723A-F9FF-41AA-9153-F7972646C30B}" destId="{A3F3642A-A0EB-410B-B8D5-8B0B3374A63A}" srcOrd="1" destOrd="0" parTransId="{7BCC2214-BEA7-4B77-90C6-5077B8EDC779}" sibTransId="{913C5AC7-6DE0-47BF-A8E4-512D7F94ADBE}"/>
    <dgm:cxn modelId="{9822EA8D-FEFF-43AC-A8DF-57D2C9A57BB7}" srcId="{F38F3658-D4BF-486D-9E64-2F03D1066C63}" destId="{C74EC8CD-DA0F-4CDF-B6DB-1D9EAD96A7A5}" srcOrd="1" destOrd="0" parTransId="{65E4F017-9CB6-4305-8695-65445EF0D3D1}" sibTransId="{F3DCD870-13D2-4391-AE48-732A297A1236}"/>
    <dgm:cxn modelId="{DCFFE259-709A-472B-AEFE-91227F536EE9}" srcId="{521EC5B4-97D1-4F15-A3F4-8F85A82E363A}" destId="{51B07D97-FCEA-492D-9294-91EF25A7888B}" srcOrd="0" destOrd="0" parTransId="{C603BC8A-AC6C-4424-A063-9BC2939A0A9F}" sibTransId="{C32F3E0B-1985-4410-988E-493FB208B5DE}"/>
    <dgm:cxn modelId="{830696DF-7691-458A-962B-59A8706FCD89}" srcId="{5F7F723A-F9FF-41AA-9153-F7972646C30B}" destId="{6DE702C8-A016-4B68-A53E-3A7175420F1C}" srcOrd="0" destOrd="0" parTransId="{1EDC45DC-4704-4986-8CF9-5468B897C1D9}" sibTransId="{3E5BDAD4-C3BC-48FF-A3CB-C442B23E77DF}"/>
    <dgm:cxn modelId="{B8899752-CC38-4939-B798-EE07DA372BAD}" type="presOf" srcId="{521EC5B4-97D1-4F15-A3F4-8F85A82E363A}" destId="{6DBC51B0-E888-4C1B-9825-D3D8CB6EDFC2}" srcOrd="0" destOrd="0" presId="urn:microsoft.com/office/officeart/2005/8/layout/radial2"/>
    <dgm:cxn modelId="{1AEC604C-EA7D-447E-A2F8-BED6DF86E955}" srcId="{447D8599-C624-4790-9795-E8266D330916}" destId="{5F7F723A-F9FF-41AA-9153-F7972646C30B}" srcOrd="1" destOrd="0" parTransId="{E5D0A822-FB79-4556-8D17-598414489D0E}" sibTransId="{23E25073-F2E6-4B2F-AA87-767C77612D2E}"/>
    <dgm:cxn modelId="{AA5197C4-EFCF-4004-BD13-513FC1B24A42}" type="presOf" srcId="{F38F3658-D4BF-486D-9E64-2F03D1066C63}" destId="{9F397F25-2B7D-4FD6-9E61-26B90904754F}" srcOrd="0" destOrd="0" presId="urn:microsoft.com/office/officeart/2005/8/layout/radial2"/>
    <dgm:cxn modelId="{99EA87C0-AF7F-4A99-A3A4-C71B295BD6B5}" type="presOf" srcId="{0355CD05-7E41-47CB-9EE5-47BF144399F7}" destId="{4BA08FC3-6226-4FA4-B189-E701ED78FB56}" srcOrd="0" destOrd="1" presId="urn:microsoft.com/office/officeart/2005/8/layout/radial2"/>
    <dgm:cxn modelId="{CA995019-5706-498A-ACB4-44CD1B0C2247}" type="presOf" srcId="{A3F3642A-A0EB-410B-B8D5-8B0B3374A63A}" destId="{25181B4C-836D-451E-B32E-187764382ACB}" srcOrd="0" destOrd="1" presId="urn:microsoft.com/office/officeart/2005/8/layout/radial2"/>
    <dgm:cxn modelId="{9EC795E6-12A4-439C-A6B7-60AB59B9F3B8}" type="presOf" srcId="{51B07D97-FCEA-492D-9294-91EF25A7888B}" destId="{4BA08FC3-6226-4FA4-B189-E701ED78FB56}" srcOrd="0" destOrd="0" presId="urn:microsoft.com/office/officeart/2005/8/layout/radial2"/>
    <dgm:cxn modelId="{4A65F83E-444A-44D5-8609-2116254D680C}" type="presOf" srcId="{E5D0A822-FB79-4556-8D17-598414489D0E}" destId="{FBDDA288-6067-4D82-90F6-183FEDBEA8C2}" srcOrd="0" destOrd="0" presId="urn:microsoft.com/office/officeart/2005/8/layout/radial2"/>
    <dgm:cxn modelId="{4B86FE7D-C7B9-475A-863A-7C48E77EE5F5}" srcId="{F38F3658-D4BF-486D-9E64-2F03D1066C63}" destId="{DCF82210-2AF7-4736-ABEF-685BABCEEE33}" srcOrd="2" destOrd="0" parTransId="{9F9A574A-E4B6-429D-89FE-2647509C7D55}" sibTransId="{5FCD13DA-7625-43DD-A37F-043948A4568B}"/>
    <dgm:cxn modelId="{E4D430C4-313B-4908-B691-FD1F3F41E1A6}" type="presOf" srcId="{B26C4D3F-F0A2-4DF4-BBCB-283D909190CC}" destId="{086B3707-8B05-4E08-AD08-EC6CF9198306}" srcOrd="0" destOrd="0" presId="urn:microsoft.com/office/officeart/2005/8/layout/radial2"/>
    <dgm:cxn modelId="{213AEE95-37FE-4A10-9AE3-9EAFECB7C126}" srcId="{F38F3658-D4BF-486D-9E64-2F03D1066C63}" destId="{ED209BE1-F86B-4066-9697-D9932BA5310F}" srcOrd="0" destOrd="0" parTransId="{133A32A5-4BC5-4436-B10D-963BFB3EF1CD}" sibTransId="{95369C29-2EFA-4D17-B52B-A6E3751EF8E7}"/>
    <dgm:cxn modelId="{D6189AC0-666C-47BA-9A69-7707E6529362}" srcId="{447D8599-C624-4790-9795-E8266D330916}" destId="{F38F3658-D4BF-486D-9E64-2F03D1066C63}" srcOrd="2" destOrd="0" parTransId="{B26C4D3F-F0A2-4DF4-BBCB-283D909190CC}" sibTransId="{9C3F16D8-0483-4D38-AC19-BC6C35C9B6FB}"/>
    <dgm:cxn modelId="{2EB6A808-022B-4854-9DF5-CBEBE69120D3}" type="presOf" srcId="{C74EC8CD-DA0F-4CDF-B6DB-1D9EAD96A7A5}" destId="{DFB51FC3-3AEC-4842-B5C9-3D69A1CE128D}" srcOrd="0" destOrd="1" presId="urn:microsoft.com/office/officeart/2005/8/layout/radial2"/>
    <dgm:cxn modelId="{53DA0EC5-CF8C-4143-A63C-488B69A4D71C}" type="presOf" srcId="{DCF82210-2AF7-4736-ABEF-685BABCEEE33}" destId="{DFB51FC3-3AEC-4842-B5C9-3D69A1CE128D}" srcOrd="0" destOrd="2" presId="urn:microsoft.com/office/officeart/2005/8/layout/radial2"/>
    <dgm:cxn modelId="{BEA0FC82-352B-42D3-B3F3-F1E20A513ECD}" srcId="{447D8599-C624-4790-9795-E8266D330916}" destId="{521EC5B4-97D1-4F15-A3F4-8F85A82E363A}" srcOrd="0" destOrd="0" parTransId="{813698E5-810D-4180-A8C2-DD696101BA5D}" sibTransId="{D9BFE168-9C46-4E0E-9F76-9CD1301F566B}"/>
    <dgm:cxn modelId="{A668959D-466A-46E0-865D-0531FC93E4BE}" type="presParOf" srcId="{231BE65F-41AC-41BA-9C71-77BEAA18D0D9}" destId="{D832507C-CB66-4C2A-BEA2-C2CEBD30E757}" srcOrd="0" destOrd="0" presId="urn:microsoft.com/office/officeart/2005/8/layout/radial2"/>
    <dgm:cxn modelId="{23FF4175-B25D-4828-9949-28DEFC07CD54}" type="presParOf" srcId="{D832507C-CB66-4C2A-BEA2-C2CEBD30E757}" destId="{E1AFB2A0-559B-4B84-AE92-E3666ACC9E94}" srcOrd="0" destOrd="0" presId="urn:microsoft.com/office/officeart/2005/8/layout/radial2"/>
    <dgm:cxn modelId="{4668D6B9-6D2E-41C7-9BBE-94A032873979}" type="presParOf" srcId="{E1AFB2A0-559B-4B84-AE92-E3666ACC9E94}" destId="{5446A71C-9220-4427-A06F-47C4AFE35B4F}" srcOrd="0" destOrd="0" presId="urn:microsoft.com/office/officeart/2005/8/layout/radial2"/>
    <dgm:cxn modelId="{72CA0DCA-6AF1-4E9A-B1C0-E8DB0D972797}" type="presParOf" srcId="{E1AFB2A0-559B-4B84-AE92-E3666ACC9E94}" destId="{0D97D211-7E8A-4D43-890D-69968776C97E}" srcOrd="1" destOrd="0" presId="urn:microsoft.com/office/officeart/2005/8/layout/radial2"/>
    <dgm:cxn modelId="{B8C2DAA9-B1FD-480C-9102-F4FBFFFA4E45}" type="presParOf" srcId="{D832507C-CB66-4C2A-BEA2-C2CEBD30E757}" destId="{D3638E14-0D59-4436-944A-B0E1FFD19D74}" srcOrd="1" destOrd="0" presId="urn:microsoft.com/office/officeart/2005/8/layout/radial2"/>
    <dgm:cxn modelId="{2864627B-4289-4EA3-8B87-AFF918344E31}" type="presParOf" srcId="{D832507C-CB66-4C2A-BEA2-C2CEBD30E757}" destId="{2A3E622A-B10B-4A75-A0A0-F4D98BF17B35}" srcOrd="2" destOrd="0" presId="urn:microsoft.com/office/officeart/2005/8/layout/radial2"/>
    <dgm:cxn modelId="{7486F540-8050-44B6-8189-AD1A2750F942}" type="presParOf" srcId="{2A3E622A-B10B-4A75-A0A0-F4D98BF17B35}" destId="{6DBC51B0-E888-4C1B-9825-D3D8CB6EDFC2}" srcOrd="0" destOrd="0" presId="urn:microsoft.com/office/officeart/2005/8/layout/radial2"/>
    <dgm:cxn modelId="{8AE58E3A-E6DF-4C9A-A7D1-2740F93ADAA0}" type="presParOf" srcId="{2A3E622A-B10B-4A75-A0A0-F4D98BF17B35}" destId="{4BA08FC3-6226-4FA4-B189-E701ED78FB56}" srcOrd="1" destOrd="0" presId="urn:microsoft.com/office/officeart/2005/8/layout/radial2"/>
    <dgm:cxn modelId="{7D71A016-6B5F-4E3C-BE58-419597AA1A0C}" type="presParOf" srcId="{D832507C-CB66-4C2A-BEA2-C2CEBD30E757}" destId="{FBDDA288-6067-4D82-90F6-183FEDBEA8C2}" srcOrd="3" destOrd="0" presId="urn:microsoft.com/office/officeart/2005/8/layout/radial2"/>
    <dgm:cxn modelId="{8FA57297-92FE-4A2A-B00B-5C7A1845D31D}" type="presParOf" srcId="{D832507C-CB66-4C2A-BEA2-C2CEBD30E757}" destId="{D2CF572F-ECC5-4A17-8AAE-F94A5E00FC6F}" srcOrd="4" destOrd="0" presId="urn:microsoft.com/office/officeart/2005/8/layout/radial2"/>
    <dgm:cxn modelId="{FEEDE1EE-5F31-41FB-BC70-5C552B41A706}" type="presParOf" srcId="{D2CF572F-ECC5-4A17-8AAE-F94A5E00FC6F}" destId="{AE8E2BAB-44D8-4333-B4F3-BC54B38BA3E4}" srcOrd="0" destOrd="0" presId="urn:microsoft.com/office/officeart/2005/8/layout/radial2"/>
    <dgm:cxn modelId="{43F37C55-0980-4A41-AC36-CE0EFF82A253}" type="presParOf" srcId="{D2CF572F-ECC5-4A17-8AAE-F94A5E00FC6F}" destId="{25181B4C-836D-451E-B32E-187764382ACB}" srcOrd="1" destOrd="0" presId="urn:microsoft.com/office/officeart/2005/8/layout/radial2"/>
    <dgm:cxn modelId="{34FBB0D7-65D6-4766-81C9-C6BE50214F5C}" type="presParOf" srcId="{D832507C-CB66-4C2A-BEA2-C2CEBD30E757}" destId="{086B3707-8B05-4E08-AD08-EC6CF9198306}" srcOrd="5" destOrd="0" presId="urn:microsoft.com/office/officeart/2005/8/layout/radial2"/>
    <dgm:cxn modelId="{BA1B75D2-3C7F-4FE3-9CD7-4F62580CF191}" type="presParOf" srcId="{D832507C-CB66-4C2A-BEA2-C2CEBD30E757}" destId="{D70A5401-FACC-41B0-BB96-0F9C4101EF9C}" srcOrd="6" destOrd="0" presId="urn:microsoft.com/office/officeart/2005/8/layout/radial2"/>
    <dgm:cxn modelId="{6EFF7985-52C0-49D0-A544-68EAAAAA8584}" type="presParOf" srcId="{D70A5401-FACC-41B0-BB96-0F9C4101EF9C}" destId="{9F397F25-2B7D-4FD6-9E61-26B90904754F}" srcOrd="0" destOrd="0" presId="urn:microsoft.com/office/officeart/2005/8/layout/radial2"/>
    <dgm:cxn modelId="{4334F573-1454-4402-9A03-84C7E6863F06}" type="presParOf" srcId="{D70A5401-FACC-41B0-BB96-0F9C4101EF9C}" destId="{DFB51FC3-3AEC-4842-B5C9-3D69A1CE128D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713D1E-4C84-4E91-966C-331BE3B6909C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F7E9107A-C2EB-425B-87DC-983FE3908017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767F5F-5A7E-4002-8654-9A885B7E82E1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shade val="50000"/>
            <a:hueOff val="126486"/>
            <a:satOff val="-2798"/>
            <a:lumOff val="2099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2B08B815-512A-45D6-BD36-1F6038E78FB5}">
      <dsp:nvSpPr>
        <dsp:cNvPr id="0" name=""/>
        <dsp:cNvSpPr/>
      </dsp:nvSpPr>
      <dsp:spPr>
        <a:xfrm>
          <a:off x="2314598" y="244625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48B486-0270-4430-8BFE-1CB58AE5EF82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shade val="50000"/>
            <a:hueOff val="252972"/>
            <a:satOff val="-5595"/>
            <a:lumOff val="4198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E1DF5AD0-F4CD-42B1-9506-DC386C0DB25E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21AADA-C802-4DFF-AD22-ABABE7D362B3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shade val="50000"/>
            <a:hueOff val="126486"/>
            <a:satOff val="-2798"/>
            <a:lumOff val="2099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FCC036B5-E41B-4F53-BB39-49EE05762E2E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EDEA9E-D571-4F33-9C98-3E190606D7CA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5CBAEC-A632-440E-BF13-5BCAEAC0360A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D6AF42-2570-4698-B374-0570DE95C435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5A53C2E7-6042-42E8-B36F-CEDB4D1556C3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B8E44395-2416-4364-96B8-C63C5B30A767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65339B-ACE7-4ACC-9BFD-ECCC442C02FE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C7045958-1606-4D7C-A6AF-6AEAADF64FBC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6B3707-8B05-4E08-AD08-EC6CF9198306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DDA288-6067-4D82-90F6-183FEDBEA8C2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638E14-0D59-4436-944A-B0E1FFD19D74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97D211-7E8A-4D43-890D-69968776C97E}">
      <dsp:nvSpPr>
        <dsp:cNvPr id="0" name=""/>
        <dsp:cNvSpPr/>
      </dsp:nvSpPr>
      <dsp:spPr>
        <a:xfrm>
          <a:off x="1067937" y="1269537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BC51B0-E888-4C1B-9825-D3D8CB6EDFC2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hlinkClick xmlns:r="http://schemas.openxmlformats.org/officeDocument/2006/relationships" r:id="rId2"/>
            </a:rPr>
            <a:t>衛福部疾管署</a:t>
          </a:r>
          <a:endParaRPr lang="zh-TW" sz="2300" kern="1200" dirty="0"/>
        </a:p>
      </dsp:txBody>
      <dsp:txXfrm>
        <a:off x="3483799" y="192645"/>
        <a:ext cx="922321" cy="922321"/>
      </dsp:txXfrm>
    </dsp:sp>
    <dsp:sp modelId="{4BA08FC3-6226-4FA4-B189-E701ED78FB56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掌握最新疫情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了解防疫議題</a:t>
          </a:r>
          <a:endParaRPr lang="zh-TW" sz="2000" kern="1200" dirty="0"/>
        </a:p>
      </dsp:txBody>
      <dsp:txXfrm>
        <a:off x="4727575" y="1626"/>
        <a:ext cx="1956539" cy="1304359"/>
      </dsp:txXfrm>
    </dsp:sp>
    <dsp:sp modelId="{AE8E2BAB-44D8-4333-B4F3-BC54B38BA3E4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hlinkClick xmlns:r="http://schemas.openxmlformats.org/officeDocument/2006/relationships" r:id="rId3"/>
            </a:rPr>
            <a:t>防疫小測驗</a:t>
          </a:r>
          <a:endParaRPr lang="zh-TW" sz="2300" kern="1200" dirty="0"/>
        </a:p>
      </dsp:txBody>
      <dsp:txXfrm>
        <a:off x="3914976" y="1801820"/>
        <a:ext cx="922321" cy="922321"/>
      </dsp:txXfrm>
    </dsp:sp>
    <dsp:sp modelId="{25181B4C-836D-451E-B32E-187764382ACB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b="1" kern="1200" dirty="0" smtClean="0"/>
            <a:t>你的防疫觀念正確嗎？</a:t>
          </a:r>
          <a:endParaRPr lang="zh-TW" sz="2000" b="1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擊敗新冠病毒，健康久久！</a:t>
          </a:r>
          <a:endParaRPr lang="zh-TW" sz="2000" kern="1200" dirty="0"/>
        </a:p>
      </dsp:txBody>
      <dsp:txXfrm>
        <a:off x="5158753" y="1610801"/>
        <a:ext cx="1956539" cy="1304359"/>
      </dsp:txXfrm>
    </dsp:sp>
    <dsp:sp modelId="{9F397F25-2B7D-4FD6-9E61-26B90904754F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>
              <a:hlinkClick xmlns:r="http://schemas.openxmlformats.org/officeDocument/2006/relationships" r:id="rId4"/>
            </a:rPr>
            <a:t>防疫影片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DFB51FC3-3AEC-4842-B5C9-3D69A1CE128D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smtClean="0"/>
            <a:t>觀賞防疫影片</a:t>
          </a:r>
          <a:endParaRPr lang="zh-TW" alt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smtClean="0"/>
            <a:t>照顧自己，愛護家人！</a:t>
          </a:r>
          <a:endParaRPr lang="zh-TW" altLang="en-US" sz="2000" kern="120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chemeClr val="accent5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Pr>
        <a:gradFill>
          <a:gsLst>
            <a:gs pos="45000">
              <a:schemeClr val="accent5">
                <a:lumMod val="60000"/>
                <a:lumOff val="40000"/>
              </a:schemeClr>
            </a:gs>
            <a:gs pos="65000">
              <a:srgbClr val="92D050"/>
            </a:gs>
            <a:gs pos="85000">
              <a:scrgbClr r="0" g="0" b="0"/>
            </a:gs>
            <a:gs pos="25000">
              <a:srgbClr val="FFFF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0">
              <a:schemeClr val="tx1">
                <a:lumMod val="95000"/>
                <a:lumOff val="5000"/>
              </a:schemeClr>
            </a:gs>
            <a:gs pos="52000">
              <a:schemeClr val="tx1">
                <a:lumMod val="95000"/>
                <a:lumOff val="5000"/>
              </a:schemeClr>
            </a:gs>
            <a:gs pos="80000">
              <a:scrgbClr r="0" g="0" b="0"/>
            </a:gs>
            <a:gs pos="50000">
              <a:srgbClr val="FFFF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5"/>
          </a:solidFill>
          <a:latin typeface="文鼎細鋼筆行楷" panose="020B0602010101010101" pitchFamily="34" charset="-120"/>
          <a:ea typeface="文鼎細鋼筆行楷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FF000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FF00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rgbClr val="FF000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rgbClr val="FF000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rgbClr val="FF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3645024"/>
            <a:ext cx="3948127" cy="2903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041263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829095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449528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1354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文鼎細鋼筆行楷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55</cp:revision>
  <dcterms:created xsi:type="dcterms:W3CDTF">2014-02-08T16:25:00Z</dcterms:created>
  <dcterms:modified xsi:type="dcterms:W3CDTF">2021-12-02T06:13:24Z</dcterms:modified>
</cp:coreProperties>
</file>