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BBA820-2809-4DE4-9D16-614577B84E60}" type="doc">
      <dgm:prSet loTypeId="urn:microsoft.com/office/officeart/2005/8/layout/hList7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13B2C29-013C-4456-8727-07EFE1681C8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3984E49-3494-4383-820B-953A65FC75B3}" type="parTrans" cxnId="{AA7D5128-3E00-4DA6-98FD-581776356DFB}">
      <dgm:prSet/>
      <dgm:spPr/>
      <dgm:t>
        <a:bodyPr/>
        <a:lstStyle/>
        <a:p>
          <a:endParaRPr lang="zh-TW" altLang="en-US"/>
        </a:p>
      </dgm:t>
    </dgm:pt>
    <dgm:pt modelId="{BC7ED704-CA3D-4AB7-8C9E-8195B510EA38}" type="sibTrans" cxnId="{AA7D5128-3E00-4DA6-98FD-581776356DFB}">
      <dgm:prSet/>
      <dgm:spPr/>
      <dgm:t>
        <a:bodyPr/>
        <a:lstStyle/>
        <a:p>
          <a:endParaRPr lang="zh-TW" altLang="en-US"/>
        </a:p>
      </dgm:t>
    </dgm:pt>
    <dgm:pt modelId="{4F010207-7128-41F9-AF65-3709F2EAE1B5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353EF56-272D-40BF-9F9D-0B55F6830D0F}" type="parTrans" cxnId="{2D2C4BD7-BAE7-4F39-AB8F-AF5FA7AEE5B4}">
      <dgm:prSet/>
      <dgm:spPr/>
      <dgm:t>
        <a:bodyPr/>
        <a:lstStyle/>
        <a:p>
          <a:endParaRPr lang="zh-TW" altLang="en-US"/>
        </a:p>
      </dgm:t>
    </dgm:pt>
    <dgm:pt modelId="{EE883641-BD4F-478D-B660-780A8EEE3262}" type="sibTrans" cxnId="{2D2C4BD7-BAE7-4F39-AB8F-AF5FA7AEE5B4}">
      <dgm:prSet/>
      <dgm:spPr/>
      <dgm:t>
        <a:bodyPr/>
        <a:lstStyle/>
        <a:p>
          <a:endParaRPr lang="zh-TW" altLang="en-US"/>
        </a:p>
      </dgm:t>
    </dgm:pt>
    <dgm:pt modelId="{25A6FDDE-BACD-4CAF-B730-5C6496E71696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BEB4DE1-008A-4DA9-8097-395F0D9C2484}" type="parTrans" cxnId="{43204A5D-A747-46A2-AF6C-684831387674}">
      <dgm:prSet/>
      <dgm:spPr/>
      <dgm:t>
        <a:bodyPr/>
        <a:lstStyle/>
        <a:p>
          <a:endParaRPr lang="zh-TW" altLang="en-US"/>
        </a:p>
      </dgm:t>
    </dgm:pt>
    <dgm:pt modelId="{87BDA007-76A4-448D-9603-8C3C092F2A3D}" type="sibTrans" cxnId="{43204A5D-A747-46A2-AF6C-684831387674}">
      <dgm:prSet/>
      <dgm:spPr/>
      <dgm:t>
        <a:bodyPr/>
        <a:lstStyle/>
        <a:p>
          <a:endParaRPr lang="zh-TW" altLang="en-US"/>
        </a:p>
      </dgm:t>
    </dgm:pt>
    <dgm:pt modelId="{B6765EF1-B9BE-4E4E-AE0F-1FAAD72C4A0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28DE91C-6D79-44C8-9323-273F2AF24D1E}" type="parTrans" cxnId="{E7E0AC8A-9A0F-4D1A-8B1E-254428FF6A2E}">
      <dgm:prSet/>
      <dgm:spPr/>
      <dgm:t>
        <a:bodyPr/>
        <a:lstStyle/>
        <a:p>
          <a:endParaRPr lang="zh-TW" altLang="en-US"/>
        </a:p>
      </dgm:t>
    </dgm:pt>
    <dgm:pt modelId="{581A45CA-C2C6-487D-9166-962B2100A9F0}" type="sibTrans" cxnId="{E7E0AC8A-9A0F-4D1A-8B1E-254428FF6A2E}">
      <dgm:prSet/>
      <dgm:spPr/>
      <dgm:t>
        <a:bodyPr/>
        <a:lstStyle/>
        <a:p>
          <a:endParaRPr lang="zh-TW" altLang="en-US"/>
        </a:p>
      </dgm:t>
    </dgm:pt>
    <dgm:pt modelId="{6312973E-FA5E-4BBB-BBE9-01743715C051}" type="pres">
      <dgm:prSet presAssocID="{E8BBA820-2809-4DE4-9D16-614577B84E6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8AE14FA-D174-47A1-AAB6-2AC2221A9DC8}" type="pres">
      <dgm:prSet presAssocID="{E8BBA820-2809-4DE4-9D16-614577B84E60}" presName="fgShape" presStyleLbl="fgShp" presStyleIdx="0" presStyleCnt="1"/>
      <dgm:spPr/>
    </dgm:pt>
    <dgm:pt modelId="{7DC533BF-AF95-417E-BA26-A9E15E94FA05}" type="pres">
      <dgm:prSet presAssocID="{E8BBA820-2809-4DE4-9D16-614577B84E60}" presName="linComp" presStyleCnt="0"/>
      <dgm:spPr/>
    </dgm:pt>
    <dgm:pt modelId="{F5F9BB4E-ABC1-4A8B-9497-9257B0EDEA05}" type="pres">
      <dgm:prSet presAssocID="{113B2C29-013C-4456-8727-07EFE1681C8B}" presName="compNode" presStyleCnt="0"/>
      <dgm:spPr/>
    </dgm:pt>
    <dgm:pt modelId="{E10179BF-8FCE-4555-A77A-04C535275432}" type="pres">
      <dgm:prSet presAssocID="{113B2C29-013C-4456-8727-07EFE1681C8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DCA8D1F-D8F2-48CB-B42E-CF5B9BCE8D58}" type="pres">
      <dgm:prSet presAssocID="{113B2C29-013C-4456-8727-07EFE1681C8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2CCC20-74A1-4816-8E8D-F3C8ADE03AE8}" type="pres">
      <dgm:prSet presAssocID="{113B2C29-013C-4456-8727-07EFE1681C8B}" presName="invisiNode" presStyleLbl="node1" presStyleIdx="0" presStyleCnt="4"/>
      <dgm:spPr/>
    </dgm:pt>
    <dgm:pt modelId="{166441C0-09F2-4145-9090-9F5CD47BDF3D}" type="pres">
      <dgm:prSet presAssocID="{113B2C29-013C-4456-8727-07EFE1681C8B}" presName="imagNode" presStyleLbl="fgImgPlace1" presStyleIdx="0" presStyleCnt="4" custLinFactNeighborX="2948" custLinFactNeighborY="-17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37B431F-53F6-44E1-AA83-03C32B75573B}" type="pres">
      <dgm:prSet presAssocID="{BC7ED704-CA3D-4AB7-8C9E-8195B510EA3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D2B456A-18A5-4ECB-A5C3-85FD2D361F91}" type="pres">
      <dgm:prSet presAssocID="{4F010207-7128-41F9-AF65-3709F2EAE1B5}" presName="compNode" presStyleCnt="0"/>
      <dgm:spPr/>
    </dgm:pt>
    <dgm:pt modelId="{FDAE2219-00CC-4981-ADD2-F46B4D339B12}" type="pres">
      <dgm:prSet presAssocID="{4F010207-7128-41F9-AF65-3709F2EAE1B5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D969BF1-A01A-496E-8665-7D6F28BCBA8C}" type="pres">
      <dgm:prSet presAssocID="{4F010207-7128-41F9-AF65-3709F2EAE1B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4DBDF8-3324-46F7-9099-A14B2414723A}" type="pres">
      <dgm:prSet presAssocID="{4F010207-7128-41F9-AF65-3709F2EAE1B5}" presName="invisiNode" presStyleLbl="node1" presStyleIdx="1" presStyleCnt="4"/>
      <dgm:spPr/>
    </dgm:pt>
    <dgm:pt modelId="{B1E7D986-40E5-457B-AB36-08A97D5CA1B4}" type="pres">
      <dgm:prSet presAssocID="{4F010207-7128-41F9-AF65-3709F2EAE1B5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E6DC3D4-042B-4B49-88B6-7D79A8EF99F1}" type="pres">
      <dgm:prSet presAssocID="{EE883641-BD4F-478D-B660-780A8EEE326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62A4A0D-F43A-4443-B40F-FA1995AFA05F}" type="pres">
      <dgm:prSet presAssocID="{25A6FDDE-BACD-4CAF-B730-5C6496E71696}" presName="compNode" presStyleCnt="0"/>
      <dgm:spPr/>
    </dgm:pt>
    <dgm:pt modelId="{2710B532-6135-44F0-B8EB-9408010F57A4}" type="pres">
      <dgm:prSet presAssocID="{25A6FDDE-BACD-4CAF-B730-5C6496E7169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3A42515-D3AB-41D3-8CE9-70E77C863A32}" type="pres">
      <dgm:prSet presAssocID="{25A6FDDE-BACD-4CAF-B730-5C6496E7169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392557-8BD3-4291-BB32-394E7B653D31}" type="pres">
      <dgm:prSet presAssocID="{25A6FDDE-BACD-4CAF-B730-5C6496E71696}" presName="invisiNode" presStyleLbl="node1" presStyleIdx="2" presStyleCnt="4"/>
      <dgm:spPr/>
    </dgm:pt>
    <dgm:pt modelId="{080F63AE-DE6C-4355-8603-D52CDF077721}" type="pres">
      <dgm:prSet presAssocID="{25A6FDDE-BACD-4CAF-B730-5C6496E71696}" presName="imagNode" presStyleLbl="fgImgPlace1" presStyleIdx="2" presStyleCnt="4" custLinFactNeighborX="388" custLinFactNeighborY="776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2BF3653-C546-4C43-AD0D-A55B6A803450}" type="pres">
      <dgm:prSet presAssocID="{87BDA007-76A4-448D-9603-8C3C092F2A3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465C0F1-E545-476B-BCD9-91676B810066}" type="pres">
      <dgm:prSet presAssocID="{B6765EF1-B9BE-4E4E-AE0F-1FAAD72C4A01}" presName="compNode" presStyleCnt="0"/>
      <dgm:spPr/>
    </dgm:pt>
    <dgm:pt modelId="{3203F6E1-C730-4522-9BA4-D483516BDCD7}" type="pres">
      <dgm:prSet presAssocID="{B6765EF1-B9BE-4E4E-AE0F-1FAAD72C4A0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F9DB233-F074-4C2A-80D8-097FB8D3A43A}" type="pres">
      <dgm:prSet presAssocID="{B6765EF1-B9BE-4E4E-AE0F-1FAAD72C4A0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8EE75B-52C5-472E-B2EB-67B1A4412DFE}" type="pres">
      <dgm:prSet presAssocID="{B6765EF1-B9BE-4E4E-AE0F-1FAAD72C4A01}" presName="invisiNode" presStyleLbl="node1" presStyleIdx="3" presStyleCnt="4"/>
      <dgm:spPr/>
    </dgm:pt>
    <dgm:pt modelId="{D3721CA2-4960-4090-AC6A-7780C6878C86}" type="pres">
      <dgm:prSet presAssocID="{B6765EF1-B9BE-4E4E-AE0F-1FAAD72C4A0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7529C25-3A72-4392-A320-4188236BB644}" type="presOf" srcId="{4F010207-7128-41F9-AF65-3709F2EAE1B5}" destId="{3D969BF1-A01A-496E-8665-7D6F28BCBA8C}" srcOrd="1" destOrd="0" presId="urn:microsoft.com/office/officeart/2005/8/layout/hList7"/>
    <dgm:cxn modelId="{E226E912-02B8-4B5D-89BF-CB32307895EF}" type="presOf" srcId="{EE883641-BD4F-478D-B660-780A8EEE3262}" destId="{2E6DC3D4-042B-4B49-88B6-7D79A8EF99F1}" srcOrd="0" destOrd="0" presId="urn:microsoft.com/office/officeart/2005/8/layout/hList7"/>
    <dgm:cxn modelId="{E7E0AC8A-9A0F-4D1A-8B1E-254428FF6A2E}" srcId="{E8BBA820-2809-4DE4-9D16-614577B84E60}" destId="{B6765EF1-B9BE-4E4E-AE0F-1FAAD72C4A01}" srcOrd="3" destOrd="0" parTransId="{928DE91C-6D79-44C8-9323-273F2AF24D1E}" sibTransId="{581A45CA-C2C6-487D-9166-962B2100A9F0}"/>
    <dgm:cxn modelId="{94D5B3DE-EA08-4818-94B2-00AB2478378A}" type="presOf" srcId="{B6765EF1-B9BE-4E4E-AE0F-1FAAD72C4A01}" destId="{3203F6E1-C730-4522-9BA4-D483516BDCD7}" srcOrd="0" destOrd="0" presId="urn:microsoft.com/office/officeart/2005/8/layout/hList7"/>
    <dgm:cxn modelId="{B009E06B-308C-43F2-B6C7-6E6F78FB4340}" type="presOf" srcId="{25A6FDDE-BACD-4CAF-B730-5C6496E71696}" destId="{2710B532-6135-44F0-B8EB-9408010F57A4}" srcOrd="0" destOrd="0" presId="urn:microsoft.com/office/officeart/2005/8/layout/hList7"/>
    <dgm:cxn modelId="{0B7AC888-B047-4F70-B2F0-D75D34324E69}" type="presOf" srcId="{BC7ED704-CA3D-4AB7-8C9E-8195B510EA38}" destId="{437B431F-53F6-44E1-AA83-03C32B75573B}" srcOrd="0" destOrd="0" presId="urn:microsoft.com/office/officeart/2005/8/layout/hList7"/>
    <dgm:cxn modelId="{AA7D5128-3E00-4DA6-98FD-581776356DFB}" srcId="{E8BBA820-2809-4DE4-9D16-614577B84E60}" destId="{113B2C29-013C-4456-8727-07EFE1681C8B}" srcOrd="0" destOrd="0" parTransId="{63984E49-3494-4383-820B-953A65FC75B3}" sibTransId="{BC7ED704-CA3D-4AB7-8C9E-8195B510EA38}"/>
    <dgm:cxn modelId="{43204A5D-A747-46A2-AF6C-684831387674}" srcId="{E8BBA820-2809-4DE4-9D16-614577B84E60}" destId="{25A6FDDE-BACD-4CAF-B730-5C6496E71696}" srcOrd="2" destOrd="0" parTransId="{7BEB4DE1-008A-4DA9-8097-395F0D9C2484}" sibTransId="{87BDA007-76A4-448D-9603-8C3C092F2A3D}"/>
    <dgm:cxn modelId="{2D2C4BD7-BAE7-4F39-AB8F-AF5FA7AEE5B4}" srcId="{E8BBA820-2809-4DE4-9D16-614577B84E60}" destId="{4F010207-7128-41F9-AF65-3709F2EAE1B5}" srcOrd="1" destOrd="0" parTransId="{2353EF56-272D-40BF-9F9D-0B55F6830D0F}" sibTransId="{EE883641-BD4F-478D-B660-780A8EEE3262}"/>
    <dgm:cxn modelId="{954EDDD6-2A60-459E-B830-6AA905EE517F}" type="presOf" srcId="{113B2C29-013C-4456-8727-07EFE1681C8B}" destId="{BDCA8D1F-D8F2-48CB-B42E-CF5B9BCE8D58}" srcOrd="1" destOrd="0" presId="urn:microsoft.com/office/officeart/2005/8/layout/hList7"/>
    <dgm:cxn modelId="{E55F53D7-CBC1-42C4-A33F-0654A435167F}" type="presOf" srcId="{E8BBA820-2809-4DE4-9D16-614577B84E60}" destId="{6312973E-FA5E-4BBB-BBE9-01743715C051}" srcOrd="0" destOrd="0" presId="urn:microsoft.com/office/officeart/2005/8/layout/hList7"/>
    <dgm:cxn modelId="{60DC9E5E-D17E-483C-A878-511396B7540D}" type="presOf" srcId="{4F010207-7128-41F9-AF65-3709F2EAE1B5}" destId="{FDAE2219-00CC-4981-ADD2-F46B4D339B12}" srcOrd="0" destOrd="0" presId="urn:microsoft.com/office/officeart/2005/8/layout/hList7"/>
    <dgm:cxn modelId="{1F16A458-EC36-426A-B959-0646D19D9EF6}" type="presOf" srcId="{B6765EF1-B9BE-4E4E-AE0F-1FAAD72C4A01}" destId="{1F9DB233-F074-4C2A-80D8-097FB8D3A43A}" srcOrd="1" destOrd="0" presId="urn:microsoft.com/office/officeart/2005/8/layout/hList7"/>
    <dgm:cxn modelId="{A9CF6215-B14E-420C-8C51-C5E27C436D70}" type="presOf" srcId="{113B2C29-013C-4456-8727-07EFE1681C8B}" destId="{E10179BF-8FCE-4555-A77A-04C535275432}" srcOrd="0" destOrd="0" presId="urn:microsoft.com/office/officeart/2005/8/layout/hList7"/>
    <dgm:cxn modelId="{008D84A7-F327-4646-8ADF-858623CA1EC7}" type="presOf" srcId="{87BDA007-76A4-448D-9603-8C3C092F2A3D}" destId="{62BF3653-C546-4C43-AD0D-A55B6A803450}" srcOrd="0" destOrd="0" presId="urn:microsoft.com/office/officeart/2005/8/layout/hList7"/>
    <dgm:cxn modelId="{8F49A9F0-B0D8-43E1-8197-EB7FCD504176}" type="presOf" srcId="{25A6FDDE-BACD-4CAF-B730-5C6496E71696}" destId="{53A42515-D3AB-41D3-8CE9-70E77C863A32}" srcOrd="1" destOrd="0" presId="urn:microsoft.com/office/officeart/2005/8/layout/hList7"/>
    <dgm:cxn modelId="{C7A78E5D-1605-48ED-AFFD-6240ABBC2096}" type="presParOf" srcId="{6312973E-FA5E-4BBB-BBE9-01743715C051}" destId="{08AE14FA-D174-47A1-AAB6-2AC2221A9DC8}" srcOrd="0" destOrd="0" presId="urn:microsoft.com/office/officeart/2005/8/layout/hList7"/>
    <dgm:cxn modelId="{9456A58E-36E4-4808-AD6A-65A1E98B318B}" type="presParOf" srcId="{6312973E-FA5E-4BBB-BBE9-01743715C051}" destId="{7DC533BF-AF95-417E-BA26-A9E15E94FA05}" srcOrd="1" destOrd="0" presId="urn:microsoft.com/office/officeart/2005/8/layout/hList7"/>
    <dgm:cxn modelId="{9F203EED-BEA2-4BF1-8AAF-765966D06D13}" type="presParOf" srcId="{7DC533BF-AF95-417E-BA26-A9E15E94FA05}" destId="{F5F9BB4E-ABC1-4A8B-9497-9257B0EDEA05}" srcOrd="0" destOrd="0" presId="urn:microsoft.com/office/officeart/2005/8/layout/hList7"/>
    <dgm:cxn modelId="{4E0E6C8A-8468-4193-8F81-FFFC6BEF2F37}" type="presParOf" srcId="{F5F9BB4E-ABC1-4A8B-9497-9257B0EDEA05}" destId="{E10179BF-8FCE-4555-A77A-04C535275432}" srcOrd="0" destOrd="0" presId="urn:microsoft.com/office/officeart/2005/8/layout/hList7"/>
    <dgm:cxn modelId="{25DFED2E-6915-4330-B1B5-582195A0A3BB}" type="presParOf" srcId="{F5F9BB4E-ABC1-4A8B-9497-9257B0EDEA05}" destId="{BDCA8D1F-D8F2-48CB-B42E-CF5B9BCE8D58}" srcOrd="1" destOrd="0" presId="urn:microsoft.com/office/officeart/2005/8/layout/hList7"/>
    <dgm:cxn modelId="{5AC56651-46D0-42FF-9866-D6423396FC97}" type="presParOf" srcId="{F5F9BB4E-ABC1-4A8B-9497-9257B0EDEA05}" destId="{ED2CCC20-74A1-4816-8E8D-F3C8ADE03AE8}" srcOrd="2" destOrd="0" presId="urn:microsoft.com/office/officeart/2005/8/layout/hList7"/>
    <dgm:cxn modelId="{722A707E-51CF-4464-B0FC-957529CF0FB7}" type="presParOf" srcId="{F5F9BB4E-ABC1-4A8B-9497-9257B0EDEA05}" destId="{166441C0-09F2-4145-9090-9F5CD47BDF3D}" srcOrd="3" destOrd="0" presId="urn:microsoft.com/office/officeart/2005/8/layout/hList7"/>
    <dgm:cxn modelId="{A2EF2D65-DC96-4388-8BB1-E3AAC1F19DF8}" type="presParOf" srcId="{7DC533BF-AF95-417E-BA26-A9E15E94FA05}" destId="{437B431F-53F6-44E1-AA83-03C32B75573B}" srcOrd="1" destOrd="0" presId="urn:microsoft.com/office/officeart/2005/8/layout/hList7"/>
    <dgm:cxn modelId="{2EC85E61-12F8-41CB-B136-B3C91E3E4BF5}" type="presParOf" srcId="{7DC533BF-AF95-417E-BA26-A9E15E94FA05}" destId="{DD2B456A-18A5-4ECB-A5C3-85FD2D361F91}" srcOrd="2" destOrd="0" presId="urn:microsoft.com/office/officeart/2005/8/layout/hList7"/>
    <dgm:cxn modelId="{CE3F8B62-1B65-4D83-9ABC-E9EE1C89F4D7}" type="presParOf" srcId="{DD2B456A-18A5-4ECB-A5C3-85FD2D361F91}" destId="{FDAE2219-00CC-4981-ADD2-F46B4D339B12}" srcOrd="0" destOrd="0" presId="urn:microsoft.com/office/officeart/2005/8/layout/hList7"/>
    <dgm:cxn modelId="{913767F1-BFCC-4275-9A06-02851BE9E32B}" type="presParOf" srcId="{DD2B456A-18A5-4ECB-A5C3-85FD2D361F91}" destId="{3D969BF1-A01A-496E-8665-7D6F28BCBA8C}" srcOrd="1" destOrd="0" presId="urn:microsoft.com/office/officeart/2005/8/layout/hList7"/>
    <dgm:cxn modelId="{CC08BE43-F61E-4737-8C54-85404939F5E2}" type="presParOf" srcId="{DD2B456A-18A5-4ECB-A5C3-85FD2D361F91}" destId="{524DBDF8-3324-46F7-9099-A14B2414723A}" srcOrd="2" destOrd="0" presId="urn:microsoft.com/office/officeart/2005/8/layout/hList7"/>
    <dgm:cxn modelId="{C3898409-81E6-40FA-938B-647541DFB457}" type="presParOf" srcId="{DD2B456A-18A5-4ECB-A5C3-85FD2D361F91}" destId="{B1E7D986-40E5-457B-AB36-08A97D5CA1B4}" srcOrd="3" destOrd="0" presId="urn:microsoft.com/office/officeart/2005/8/layout/hList7"/>
    <dgm:cxn modelId="{94562CD8-A42B-42CD-A122-613BFDE34B3A}" type="presParOf" srcId="{7DC533BF-AF95-417E-BA26-A9E15E94FA05}" destId="{2E6DC3D4-042B-4B49-88B6-7D79A8EF99F1}" srcOrd="3" destOrd="0" presId="urn:microsoft.com/office/officeart/2005/8/layout/hList7"/>
    <dgm:cxn modelId="{2AD8E796-DDCC-44C4-A593-8527E95C781E}" type="presParOf" srcId="{7DC533BF-AF95-417E-BA26-A9E15E94FA05}" destId="{B62A4A0D-F43A-4443-B40F-FA1995AFA05F}" srcOrd="4" destOrd="0" presId="urn:microsoft.com/office/officeart/2005/8/layout/hList7"/>
    <dgm:cxn modelId="{BB0FFB57-87FC-4971-A45A-FBF755A8ADD7}" type="presParOf" srcId="{B62A4A0D-F43A-4443-B40F-FA1995AFA05F}" destId="{2710B532-6135-44F0-B8EB-9408010F57A4}" srcOrd="0" destOrd="0" presId="urn:microsoft.com/office/officeart/2005/8/layout/hList7"/>
    <dgm:cxn modelId="{707E0D7D-6D7D-4351-BCEC-865E9B732423}" type="presParOf" srcId="{B62A4A0D-F43A-4443-B40F-FA1995AFA05F}" destId="{53A42515-D3AB-41D3-8CE9-70E77C863A32}" srcOrd="1" destOrd="0" presId="urn:microsoft.com/office/officeart/2005/8/layout/hList7"/>
    <dgm:cxn modelId="{1773891E-CEA3-4ED9-A9D6-4D24DDFF936B}" type="presParOf" srcId="{B62A4A0D-F43A-4443-B40F-FA1995AFA05F}" destId="{57392557-8BD3-4291-BB32-394E7B653D31}" srcOrd="2" destOrd="0" presId="urn:microsoft.com/office/officeart/2005/8/layout/hList7"/>
    <dgm:cxn modelId="{EFC426C5-357A-4B34-91CC-E63FEC6302F1}" type="presParOf" srcId="{B62A4A0D-F43A-4443-B40F-FA1995AFA05F}" destId="{080F63AE-DE6C-4355-8603-D52CDF077721}" srcOrd="3" destOrd="0" presId="urn:microsoft.com/office/officeart/2005/8/layout/hList7"/>
    <dgm:cxn modelId="{ACE97FC7-12B9-4842-8C83-BA54BB6A2CBB}" type="presParOf" srcId="{7DC533BF-AF95-417E-BA26-A9E15E94FA05}" destId="{62BF3653-C546-4C43-AD0D-A55B6A803450}" srcOrd="5" destOrd="0" presId="urn:microsoft.com/office/officeart/2005/8/layout/hList7"/>
    <dgm:cxn modelId="{E14F2392-D6D4-4D5E-8127-D9E532BA3C26}" type="presParOf" srcId="{7DC533BF-AF95-417E-BA26-A9E15E94FA05}" destId="{E465C0F1-E545-476B-BCD9-91676B810066}" srcOrd="6" destOrd="0" presId="urn:microsoft.com/office/officeart/2005/8/layout/hList7"/>
    <dgm:cxn modelId="{5E44261F-95C8-4A46-9E39-09B0AFBC68A6}" type="presParOf" srcId="{E465C0F1-E545-476B-BCD9-91676B810066}" destId="{3203F6E1-C730-4522-9BA4-D483516BDCD7}" srcOrd="0" destOrd="0" presId="urn:microsoft.com/office/officeart/2005/8/layout/hList7"/>
    <dgm:cxn modelId="{06C64517-500E-4C57-81F1-F48916135FF4}" type="presParOf" srcId="{E465C0F1-E545-476B-BCD9-91676B810066}" destId="{1F9DB233-F074-4C2A-80D8-097FB8D3A43A}" srcOrd="1" destOrd="0" presId="urn:microsoft.com/office/officeart/2005/8/layout/hList7"/>
    <dgm:cxn modelId="{64F55575-5812-477E-A77F-A0C73DB3299A}" type="presParOf" srcId="{E465C0F1-E545-476B-BCD9-91676B810066}" destId="{838EE75B-52C5-472E-B2EB-67B1A4412DFE}" srcOrd="2" destOrd="0" presId="urn:microsoft.com/office/officeart/2005/8/layout/hList7"/>
    <dgm:cxn modelId="{6EEF2534-04E6-4F10-BDEE-0D80CA679C62}" type="presParOf" srcId="{E465C0F1-E545-476B-BCD9-91676B810066}" destId="{D3721CA2-4960-4090-AC6A-7780C6878C8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CBD9D0-8738-42D0-AD40-2E5825EE51ED}" type="doc">
      <dgm:prSet loTypeId="urn:microsoft.com/office/officeart/2005/8/layout/b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CCACDE0-7940-4C6E-83DC-42B23E44D26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EA76724-6890-4286-B848-976AFCA16B22}" type="parTrans" cxnId="{4B535AC1-A04A-4665-BB27-49CD18084F76}">
      <dgm:prSet/>
      <dgm:spPr/>
      <dgm:t>
        <a:bodyPr/>
        <a:lstStyle/>
        <a:p>
          <a:endParaRPr lang="zh-TW" altLang="en-US"/>
        </a:p>
      </dgm:t>
    </dgm:pt>
    <dgm:pt modelId="{FE2A1431-5BF1-4FED-A6E3-F7969E26F1A3}" type="sibTrans" cxnId="{4B535AC1-A04A-4665-BB27-49CD18084F76}">
      <dgm:prSet/>
      <dgm:spPr/>
      <dgm:t>
        <a:bodyPr/>
        <a:lstStyle/>
        <a:p>
          <a:endParaRPr lang="zh-TW" altLang="en-US"/>
        </a:p>
      </dgm:t>
    </dgm:pt>
    <dgm:pt modelId="{6F9AD476-8625-4A8C-BACF-C8CB8A37841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77A343B-17AE-4491-B70D-C027FEEB898D}" type="parTrans" cxnId="{1588CDBA-46F4-40C4-AC24-E26557CE6086}">
      <dgm:prSet/>
      <dgm:spPr/>
      <dgm:t>
        <a:bodyPr/>
        <a:lstStyle/>
        <a:p>
          <a:endParaRPr lang="zh-TW" altLang="en-US"/>
        </a:p>
      </dgm:t>
    </dgm:pt>
    <dgm:pt modelId="{06FE5B7E-2DDB-4773-9796-5FEFBE8A2B9B}" type="sibTrans" cxnId="{1588CDBA-46F4-40C4-AC24-E26557CE6086}">
      <dgm:prSet/>
      <dgm:spPr/>
      <dgm:t>
        <a:bodyPr/>
        <a:lstStyle/>
        <a:p>
          <a:endParaRPr lang="zh-TW" altLang="en-US"/>
        </a:p>
      </dgm:t>
    </dgm:pt>
    <dgm:pt modelId="{A33A3A5A-979C-4695-9461-C861F6FEDB3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263B097-28E4-4BB8-B80B-80661A25441D}" type="parTrans" cxnId="{704F0A77-D5DA-4EE8-A256-B80BC2A4927F}">
      <dgm:prSet/>
      <dgm:spPr/>
      <dgm:t>
        <a:bodyPr/>
        <a:lstStyle/>
        <a:p>
          <a:endParaRPr lang="zh-TW" altLang="en-US"/>
        </a:p>
      </dgm:t>
    </dgm:pt>
    <dgm:pt modelId="{73DBAC75-CA08-400F-A83B-55F0FEF73071}" type="sibTrans" cxnId="{704F0A77-D5DA-4EE8-A256-B80BC2A4927F}">
      <dgm:prSet/>
      <dgm:spPr/>
      <dgm:t>
        <a:bodyPr/>
        <a:lstStyle/>
        <a:p>
          <a:endParaRPr lang="zh-TW" altLang="en-US"/>
        </a:p>
      </dgm:t>
    </dgm:pt>
    <dgm:pt modelId="{2A98030D-11EB-471A-9AA9-CFE5DB470F73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EC122750-6B0C-4A4F-BD1D-A51852CB2783}" type="parTrans" cxnId="{73EB26E6-0733-4603-A47C-C41B0514D4E0}">
      <dgm:prSet/>
      <dgm:spPr/>
      <dgm:t>
        <a:bodyPr/>
        <a:lstStyle/>
        <a:p>
          <a:endParaRPr lang="zh-TW" altLang="en-US"/>
        </a:p>
      </dgm:t>
    </dgm:pt>
    <dgm:pt modelId="{8EC01B2B-846B-4287-86F3-8160E6EA4F36}" type="sibTrans" cxnId="{73EB26E6-0733-4603-A47C-C41B0514D4E0}">
      <dgm:prSet/>
      <dgm:spPr/>
      <dgm:t>
        <a:bodyPr/>
        <a:lstStyle/>
        <a:p>
          <a:endParaRPr lang="zh-TW" altLang="en-US"/>
        </a:p>
      </dgm:t>
    </dgm:pt>
    <dgm:pt modelId="{296EFE50-6FB9-44B1-BC11-E107A097DB1B}" type="pres">
      <dgm:prSet presAssocID="{77CBD9D0-8738-42D0-AD40-2E5825EE51ED}" presName="diagram" presStyleCnt="0">
        <dgm:presLayoutVars>
          <dgm:dir/>
          <dgm:animLvl val="lvl"/>
          <dgm:resizeHandles val="exact"/>
        </dgm:presLayoutVars>
      </dgm:prSet>
      <dgm:spPr/>
    </dgm:pt>
    <dgm:pt modelId="{4A2840EB-9DDC-459F-86D1-9D177E29E440}" type="pres">
      <dgm:prSet presAssocID="{ECCACDE0-7940-4C6E-83DC-42B23E44D26A}" presName="compNode" presStyleCnt="0"/>
      <dgm:spPr/>
    </dgm:pt>
    <dgm:pt modelId="{5001AA87-8CF2-4853-B3DD-975877BCE534}" type="pres">
      <dgm:prSet presAssocID="{ECCACDE0-7940-4C6E-83DC-42B23E44D26A}" presName="childRect" presStyleLbl="bgAcc1" presStyleIdx="0" presStyleCnt="2">
        <dgm:presLayoutVars>
          <dgm:bulletEnabled val="1"/>
        </dgm:presLayoutVars>
      </dgm:prSet>
      <dgm:spPr/>
    </dgm:pt>
    <dgm:pt modelId="{54C4ABEC-91F9-48F5-80FD-96A69B120C25}" type="pres">
      <dgm:prSet presAssocID="{ECCACDE0-7940-4C6E-83DC-42B23E44D26A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67604966-3A39-46CA-9C49-6ADFC3BA7DA5}" type="pres">
      <dgm:prSet presAssocID="{ECCACDE0-7940-4C6E-83DC-42B23E44D26A}" presName="parentRect" presStyleLbl="alignNode1" presStyleIdx="0" presStyleCnt="2"/>
      <dgm:spPr/>
    </dgm:pt>
    <dgm:pt modelId="{9E777CF5-12FC-4824-B662-513B2963B2CE}" type="pres">
      <dgm:prSet presAssocID="{ECCACDE0-7940-4C6E-83DC-42B23E44D26A}" presName="adorn" presStyleLbl="fgAccFollow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264098FD-D732-4D87-9E09-C4C9D9A3E716}" type="pres">
      <dgm:prSet presAssocID="{FE2A1431-5BF1-4FED-A6E3-F7969E26F1A3}" presName="sibTrans" presStyleLbl="sibTrans2D1" presStyleIdx="0" presStyleCnt="0"/>
      <dgm:spPr/>
    </dgm:pt>
    <dgm:pt modelId="{1C06D3DA-222E-4CF1-978F-5572BAAE68E3}" type="pres">
      <dgm:prSet presAssocID="{A33A3A5A-979C-4695-9461-C861F6FEDB34}" presName="compNode" presStyleCnt="0"/>
      <dgm:spPr/>
    </dgm:pt>
    <dgm:pt modelId="{51EC7CE2-20A5-43FB-A002-1AABCBFED03A}" type="pres">
      <dgm:prSet presAssocID="{A33A3A5A-979C-4695-9461-C861F6FEDB34}" presName="childRect" presStyleLbl="bgAcc1" presStyleIdx="1" presStyleCnt="2">
        <dgm:presLayoutVars>
          <dgm:bulletEnabled val="1"/>
        </dgm:presLayoutVars>
      </dgm:prSet>
      <dgm:spPr/>
    </dgm:pt>
    <dgm:pt modelId="{9D15B3E7-4F21-4C98-AB56-633517A0143A}" type="pres">
      <dgm:prSet presAssocID="{A33A3A5A-979C-4695-9461-C861F6FEDB34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8AFE8EB-B20A-4821-AE6E-4BCC82AC612E}" type="pres">
      <dgm:prSet presAssocID="{A33A3A5A-979C-4695-9461-C861F6FEDB34}" presName="parentRect" presStyleLbl="alignNode1" presStyleIdx="1" presStyleCnt="2"/>
      <dgm:spPr/>
    </dgm:pt>
    <dgm:pt modelId="{8192B34B-AB55-414D-B61E-B1B12E3E4F8A}" type="pres">
      <dgm:prSet presAssocID="{A33A3A5A-979C-4695-9461-C861F6FEDB34}" presName="adorn" presStyleLbl="fgAccFollowNod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</dgm:ptLst>
  <dgm:cxnLst>
    <dgm:cxn modelId="{7E70EDE0-C514-4CB4-B141-8F086FE429BD}" type="presOf" srcId="{2A98030D-11EB-471A-9AA9-CFE5DB470F73}" destId="{51EC7CE2-20A5-43FB-A002-1AABCBFED03A}" srcOrd="0" destOrd="0" presId="urn:microsoft.com/office/officeart/2005/8/layout/bList2"/>
    <dgm:cxn modelId="{3880D1B1-EFC9-4EC8-AC43-F306137C49F5}" type="presOf" srcId="{ECCACDE0-7940-4C6E-83DC-42B23E44D26A}" destId="{54C4ABEC-91F9-48F5-80FD-96A69B120C25}" srcOrd="0" destOrd="0" presId="urn:microsoft.com/office/officeart/2005/8/layout/bList2"/>
    <dgm:cxn modelId="{73EB26E6-0733-4603-A47C-C41B0514D4E0}" srcId="{A33A3A5A-979C-4695-9461-C861F6FEDB34}" destId="{2A98030D-11EB-471A-9AA9-CFE5DB470F73}" srcOrd="0" destOrd="0" parTransId="{EC122750-6B0C-4A4F-BD1D-A51852CB2783}" sibTransId="{8EC01B2B-846B-4287-86F3-8160E6EA4F36}"/>
    <dgm:cxn modelId="{1F6491F5-6845-42BE-86C9-B05B091E5F26}" type="presOf" srcId="{6F9AD476-8625-4A8C-BACF-C8CB8A378417}" destId="{5001AA87-8CF2-4853-B3DD-975877BCE534}" srcOrd="0" destOrd="0" presId="urn:microsoft.com/office/officeart/2005/8/layout/bList2"/>
    <dgm:cxn modelId="{DED0328E-2D1F-4541-AFBD-6F259FA246F6}" type="presOf" srcId="{ECCACDE0-7940-4C6E-83DC-42B23E44D26A}" destId="{67604966-3A39-46CA-9C49-6ADFC3BA7DA5}" srcOrd="1" destOrd="0" presId="urn:microsoft.com/office/officeart/2005/8/layout/bList2"/>
    <dgm:cxn modelId="{4B535AC1-A04A-4665-BB27-49CD18084F76}" srcId="{77CBD9D0-8738-42D0-AD40-2E5825EE51ED}" destId="{ECCACDE0-7940-4C6E-83DC-42B23E44D26A}" srcOrd="0" destOrd="0" parTransId="{0EA76724-6890-4286-B848-976AFCA16B22}" sibTransId="{FE2A1431-5BF1-4FED-A6E3-F7969E26F1A3}"/>
    <dgm:cxn modelId="{1588CDBA-46F4-40C4-AC24-E26557CE6086}" srcId="{ECCACDE0-7940-4C6E-83DC-42B23E44D26A}" destId="{6F9AD476-8625-4A8C-BACF-C8CB8A378417}" srcOrd="0" destOrd="0" parTransId="{377A343B-17AE-4491-B70D-C027FEEB898D}" sibTransId="{06FE5B7E-2DDB-4773-9796-5FEFBE8A2B9B}"/>
    <dgm:cxn modelId="{704F0A77-D5DA-4EE8-A256-B80BC2A4927F}" srcId="{77CBD9D0-8738-42D0-AD40-2E5825EE51ED}" destId="{A33A3A5A-979C-4695-9461-C861F6FEDB34}" srcOrd="1" destOrd="0" parTransId="{6263B097-28E4-4BB8-B80B-80661A25441D}" sibTransId="{73DBAC75-CA08-400F-A83B-55F0FEF73071}"/>
    <dgm:cxn modelId="{E8133F88-1AD5-4F8F-8DAE-1EDC38C56552}" type="presOf" srcId="{77CBD9D0-8738-42D0-AD40-2E5825EE51ED}" destId="{296EFE50-6FB9-44B1-BC11-E107A097DB1B}" srcOrd="0" destOrd="0" presId="urn:microsoft.com/office/officeart/2005/8/layout/bList2"/>
    <dgm:cxn modelId="{CF8028AC-0642-4560-B30D-F1600F4DCAFD}" type="presOf" srcId="{A33A3A5A-979C-4695-9461-C861F6FEDB34}" destId="{9D15B3E7-4F21-4C98-AB56-633517A0143A}" srcOrd="0" destOrd="0" presId="urn:microsoft.com/office/officeart/2005/8/layout/bList2"/>
    <dgm:cxn modelId="{EF3239EF-0C7C-43C7-8061-962A429867F7}" type="presOf" srcId="{FE2A1431-5BF1-4FED-A6E3-F7969E26F1A3}" destId="{264098FD-D732-4D87-9E09-C4C9D9A3E716}" srcOrd="0" destOrd="0" presId="urn:microsoft.com/office/officeart/2005/8/layout/bList2"/>
    <dgm:cxn modelId="{01C8476E-6750-46AA-B77E-80B3081A7A1B}" type="presOf" srcId="{A33A3A5A-979C-4695-9461-C861F6FEDB34}" destId="{48AFE8EB-B20A-4821-AE6E-4BCC82AC612E}" srcOrd="1" destOrd="0" presId="urn:microsoft.com/office/officeart/2005/8/layout/bList2"/>
    <dgm:cxn modelId="{E49397AF-55AD-41AD-865E-0E4754476485}" type="presParOf" srcId="{296EFE50-6FB9-44B1-BC11-E107A097DB1B}" destId="{4A2840EB-9DDC-459F-86D1-9D177E29E440}" srcOrd="0" destOrd="0" presId="urn:microsoft.com/office/officeart/2005/8/layout/bList2"/>
    <dgm:cxn modelId="{DB2FF37E-9CD8-43FD-86B9-38DF923494DC}" type="presParOf" srcId="{4A2840EB-9DDC-459F-86D1-9D177E29E440}" destId="{5001AA87-8CF2-4853-B3DD-975877BCE534}" srcOrd="0" destOrd="0" presId="urn:microsoft.com/office/officeart/2005/8/layout/bList2"/>
    <dgm:cxn modelId="{DBA07F15-7660-475F-A63A-B7CF8C2549C0}" type="presParOf" srcId="{4A2840EB-9DDC-459F-86D1-9D177E29E440}" destId="{54C4ABEC-91F9-48F5-80FD-96A69B120C25}" srcOrd="1" destOrd="0" presId="urn:microsoft.com/office/officeart/2005/8/layout/bList2"/>
    <dgm:cxn modelId="{D76C8CAF-DCBA-4BA1-BDCB-EA4F9EB8DA3C}" type="presParOf" srcId="{4A2840EB-9DDC-459F-86D1-9D177E29E440}" destId="{67604966-3A39-46CA-9C49-6ADFC3BA7DA5}" srcOrd="2" destOrd="0" presId="urn:microsoft.com/office/officeart/2005/8/layout/bList2"/>
    <dgm:cxn modelId="{4E461AB0-80F0-4588-AB51-F597E2B8DBDC}" type="presParOf" srcId="{4A2840EB-9DDC-459F-86D1-9D177E29E440}" destId="{9E777CF5-12FC-4824-B662-513B2963B2CE}" srcOrd="3" destOrd="0" presId="urn:microsoft.com/office/officeart/2005/8/layout/bList2"/>
    <dgm:cxn modelId="{4F46C675-10D1-4BC3-9D31-74C6C18C103B}" type="presParOf" srcId="{296EFE50-6FB9-44B1-BC11-E107A097DB1B}" destId="{264098FD-D732-4D87-9E09-C4C9D9A3E716}" srcOrd="1" destOrd="0" presId="urn:microsoft.com/office/officeart/2005/8/layout/bList2"/>
    <dgm:cxn modelId="{EEBBB2C2-AEB3-4D45-A5D2-CC8464BB875D}" type="presParOf" srcId="{296EFE50-6FB9-44B1-BC11-E107A097DB1B}" destId="{1C06D3DA-222E-4CF1-978F-5572BAAE68E3}" srcOrd="2" destOrd="0" presId="urn:microsoft.com/office/officeart/2005/8/layout/bList2"/>
    <dgm:cxn modelId="{BFE6B15B-B6CB-4CAA-85A0-FE987D7ACE7F}" type="presParOf" srcId="{1C06D3DA-222E-4CF1-978F-5572BAAE68E3}" destId="{51EC7CE2-20A5-43FB-A002-1AABCBFED03A}" srcOrd="0" destOrd="0" presId="urn:microsoft.com/office/officeart/2005/8/layout/bList2"/>
    <dgm:cxn modelId="{1483C802-6B11-41F2-9F1B-076BE071F9D2}" type="presParOf" srcId="{1C06D3DA-222E-4CF1-978F-5572BAAE68E3}" destId="{9D15B3E7-4F21-4C98-AB56-633517A0143A}" srcOrd="1" destOrd="0" presId="urn:microsoft.com/office/officeart/2005/8/layout/bList2"/>
    <dgm:cxn modelId="{F62F0C7B-63EB-4600-AF62-0391F59704D4}" type="presParOf" srcId="{1C06D3DA-222E-4CF1-978F-5572BAAE68E3}" destId="{48AFE8EB-B20A-4821-AE6E-4BCC82AC612E}" srcOrd="2" destOrd="0" presId="urn:microsoft.com/office/officeart/2005/8/layout/bList2"/>
    <dgm:cxn modelId="{DAB12D9E-2B2E-4E1F-94CE-DF2C1C2B8C96}" type="presParOf" srcId="{1C06D3DA-222E-4CF1-978F-5572BAAE68E3}" destId="{8192B34B-AB55-414D-B61E-B1B12E3E4F8A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5BF5CC-3A47-460E-AAF7-0DDB2B0A23A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CE3D9C1-DC65-41A0-AE83-4D34C1B37741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07034C6-FC42-4DEB-BEF4-5DA35A0A61AE}" type="parTrans" cxnId="{9D52B2F2-514D-4FA4-87E5-77DAAF5EA7B6}">
      <dgm:prSet/>
      <dgm:spPr/>
      <dgm:t>
        <a:bodyPr/>
        <a:lstStyle/>
        <a:p>
          <a:endParaRPr lang="zh-TW" altLang="en-US"/>
        </a:p>
      </dgm:t>
    </dgm:pt>
    <dgm:pt modelId="{41D6DF76-76E6-4FB9-9107-8EB7A6891A85}" type="sibTrans" cxnId="{9D52B2F2-514D-4FA4-87E5-77DAAF5EA7B6}">
      <dgm:prSet/>
      <dgm:spPr/>
      <dgm:t>
        <a:bodyPr/>
        <a:lstStyle/>
        <a:p>
          <a:endParaRPr lang="zh-TW" altLang="en-US"/>
        </a:p>
      </dgm:t>
    </dgm:pt>
    <dgm:pt modelId="{C229EB7B-C0C6-4B72-96C0-CCE7437D972E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18E1BC1F-C241-4AF9-B2C9-060F8B254FAB}" type="parTrans" cxnId="{B6403989-8123-476A-B86C-11AE8AC92A21}">
      <dgm:prSet/>
      <dgm:spPr/>
      <dgm:t>
        <a:bodyPr/>
        <a:lstStyle/>
        <a:p>
          <a:endParaRPr lang="zh-TW" altLang="en-US"/>
        </a:p>
      </dgm:t>
    </dgm:pt>
    <dgm:pt modelId="{CD24D2CE-ABE4-42D0-8A83-7E07593DD590}" type="sibTrans" cxnId="{B6403989-8123-476A-B86C-11AE8AC92A21}">
      <dgm:prSet/>
      <dgm:spPr/>
      <dgm:t>
        <a:bodyPr/>
        <a:lstStyle/>
        <a:p>
          <a:endParaRPr lang="zh-TW" altLang="en-US"/>
        </a:p>
      </dgm:t>
    </dgm:pt>
    <dgm:pt modelId="{CEC5ACCA-3E6C-4113-AF2E-F26A46B288CA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E63DAE33-51AD-4D63-8C2C-D4372D5C6676}" type="parTrans" cxnId="{5C597D9F-232C-4565-AFB7-6AA1B91C375D}">
      <dgm:prSet/>
      <dgm:spPr/>
      <dgm:t>
        <a:bodyPr/>
        <a:lstStyle/>
        <a:p>
          <a:endParaRPr lang="zh-TW" altLang="en-US"/>
        </a:p>
      </dgm:t>
    </dgm:pt>
    <dgm:pt modelId="{CC065849-A40C-4C83-80A8-62A534DB7ACD}" type="sibTrans" cxnId="{5C597D9F-232C-4565-AFB7-6AA1B91C375D}">
      <dgm:prSet/>
      <dgm:spPr/>
      <dgm:t>
        <a:bodyPr/>
        <a:lstStyle/>
        <a:p>
          <a:endParaRPr lang="zh-TW" altLang="en-US"/>
        </a:p>
      </dgm:t>
    </dgm:pt>
    <dgm:pt modelId="{C2E58CCF-4556-4383-8E8E-FF0C104BCAB4}">
      <dgm:prSet/>
      <dgm:spPr/>
      <dgm:t>
        <a:bodyPr/>
        <a:lstStyle/>
        <a:p>
          <a:pPr rtl="0"/>
          <a:r>
            <a:rPr lang="zh-TW" dirty="0" smtClean="0"/>
            <a:t>防疫</a:t>
          </a:r>
          <a:r>
            <a:rPr lang="zh-TW" smtClean="0"/>
            <a:t>小</a:t>
          </a:r>
          <a:r>
            <a:rPr lang="zh-TW" dirty="0" smtClean="0"/>
            <a:t>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6CF1729D-47E3-4C01-8A11-74FDEF547AF1}" type="parTrans" cxnId="{D66AFCB9-D65D-463C-BCD4-53F1FB5C11C6}">
      <dgm:prSet/>
      <dgm:spPr/>
      <dgm:t>
        <a:bodyPr/>
        <a:lstStyle/>
        <a:p>
          <a:endParaRPr lang="zh-TW" altLang="en-US"/>
        </a:p>
      </dgm:t>
    </dgm:pt>
    <dgm:pt modelId="{7C49CF58-E74B-4211-B616-74B0BC5FB059}" type="sibTrans" cxnId="{D66AFCB9-D65D-463C-BCD4-53F1FB5C11C6}">
      <dgm:prSet/>
      <dgm:spPr/>
      <dgm:t>
        <a:bodyPr/>
        <a:lstStyle/>
        <a:p>
          <a:endParaRPr lang="zh-TW" altLang="en-US"/>
        </a:p>
      </dgm:t>
    </dgm:pt>
    <dgm:pt modelId="{7A55C92B-0C7D-43DD-95D0-4584CF687378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C00BBB29-1AEA-4A25-825A-9958F7D4A662}" type="parTrans" cxnId="{CA72B3C4-8F7D-4881-B8A3-F38A138421EA}">
      <dgm:prSet/>
      <dgm:spPr/>
      <dgm:t>
        <a:bodyPr/>
        <a:lstStyle/>
        <a:p>
          <a:endParaRPr lang="zh-TW" altLang="en-US"/>
        </a:p>
      </dgm:t>
    </dgm:pt>
    <dgm:pt modelId="{1836C544-9334-4057-979B-7E8E05141A1E}" type="sibTrans" cxnId="{CA72B3C4-8F7D-4881-B8A3-F38A138421EA}">
      <dgm:prSet/>
      <dgm:spPr/>
      <dgm:t>
        <a:bodyPr/>
        <a:lstStyle/>
        <a:p>
          <a:endParaRPr lang="zh-TW" altLang="en-US"/>
        </a:p>
      </dgm:t>
    </dgm:pt>
    <dgm:pt modelId="{FAE22072-3E9F-4721-8F0F-86698BBD526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E390879-1CA4-45C5-9C64-8E5E9C35F505}" type="parTrans" cxnId="{015A8D0D-441B-4E9F-8577-312AE41DD343}">
      <dgm:prSet/>
      <dgm:spPr/>
      <dgm:t>
        <a:bodyPr/>
        <a:lstStyle/>
        <a:p>
          <a:endParaRPr lang="zh-TW" altLang="en-US"/>
        </a:p>
      </dgm:t>
    </dgm:pt>
    <dgm:pt modelId="{140F6AB4-8630-4AD3-B51D-1F309A55E5C1}" type="sibTrans" cxnId="{015A8D0D-441B-4E9F-8577-312AE41DD343}">
      <dgm:prSet/>
      <dgm:spPr/>
      <dgm:t>
        <a:bodyPr/>
        <a:lstStyle/>
        <a:p>
          <a:endParaRPr lang="zh-TW" altLang="en-US"/>
        </a:p>
      </dgm:t>
    </dgm:pt>
    <dgm:pt modelId="{BD42A648-8395-4CC5-97EE-3B9DF56477BC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58A391FF-411F-4272-A499-8EBF1089E2F6}" type="parTrans" cxnId="{60A09F90-2EE7-4004-9972-1EA1F6E0F423}">
      <dgm:prSet/>
      <dgm:spPr/>
      <dgm:t>
        <a:bodyPr/>
        <a:lstStyle/>
        <a:p>
          <a:endParaRPr lang="zh-TW" altLang="en-US"/>
        </a:p>
      </dgm:t>
    </dgm:pt>
    <dgm:pt modelId="{8E6C0924-283F-4CC3-8E80-188C4B9729FD}" type="sibTrans" cxnId="{60A09F90-2EE7-4004-9972-1EA1F6E0F423}">
      <dgm:prSet/>
      <dgm:spPr/>
      <dgm:t>
        <a:bodyPr/>
        <a:lstStyle/>
        <a:p>
          <a:endParaRPr lang="zh-TW" altLang="en-US"/>
        </a:p>
      </dgm:t>
    </dgm:pt>
    <dgm:pt modelId="{8B0DD22A-4B9E-408A-8320-EFE2CA153A5C}">
      <dgm:prSet/>
      <dgm:spPr/>
      <dgm:t>
        <a:bodyPr/>
        <a:lstStyle/>
        <a:p>
          <a:endParaRPr lang="zh-TW" altLang="en-US" dirty="0"/>
        </a:p>
      </dgm:t>
    </dgm:pt>
    <dgm:pt modelId="{3FC4EC8A-835C-4768-884E-58DCCE09698D}" type="parTrans" cxnId="{4C65CF96-1DE4-4322-8E93-F83673AD0C7E}">
      <dgm:prSet/>
      <dgm:spPr/>
    </dgm:pt>
    <dgm:pt modelId="{A58EE36F-5230-4D03-B5CB-244E3738C85B}" type="sibTrans" cxnId="{4C65CF96-1DE4-4322-8E93-F83673AD0C7E}">
      <dgm:prSet/>
      <dgm:spPr/>
    </dgm:pt>
    <dgm:pt modelId="{BB40F180-E942-4B4C-818E-37F8ABF958CB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 dirty="0"/>
        </a:p>
      </dgm:t>
    </dgm:pt>
    <dgm:pt modelId="{AE9BC41A-1985-4D6C-A141-F0ECBDBACEA4}" type="parTrans" cxnId="{9104BAE0-0F88-4CD4-B6E8-9D891A7101B7}">
      <dgm:prSet/>
      <dgm:spPr/>
    </dgm:pt>
    <dgm:pt modelId="{4E122117-C450-4D89-9B22-15745F3983B2}" type="sibTrans" cxnId="{9104BAE0-0F88-4CD4-B6E8-9D891A7101B7}">
      <dgm:prSet/>
      <dgm:spPr/>
    </dgm:pt>
    <dgm:pt modelId="{DBEB0B29-BF09-42AA-9231-76D49F68E26F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94318363-20C6-499F-A4BF-09B8BFE22D51}" type="parTrans" cxnId="{F95E56C4-0009-463A-8B07-74D27048F7AD}">
      <dgm:prSet/>
      <dgm:spPr/>
      <dgm:t>
        <a:bodyPr/>
        <a:lstStyle/>
        <a:p>
          <a:endParaRPr lang="zh-TW" altLang="en-US"/>
        </a:p>
      </dgm:t>
    </dgm:pt>
    <dgm:pt modelId="{119F2038-1131-4561-94CB-87500B948E2C}" type="sibTrans" cxnId="{F95E56C4-0009-463A-8B07-74D27048F7AD}">
      <dgm:prSet/>
      <dgm:spPr/>
      <dgm:t>
        <a:bodyPr/>
        <a:lstStyle/>
        <a:p>
          <a:endParaRPr lang="zh-TW" altLang="en-US"/>
        </a:p>
      </dgm:t>
    </dgm:pt>
    <dgm:pt modelId="{9610991E-70D0-4A32-AC90-3DE17B5717C9}" type="pres">
      <dgm:prSet presAssocID="{255BF5CC-3A47-460E-AAF7-0DDB2B0A23A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E282CA6-1649-4C6B-B7C6-F6053D2021F3}" type="pres">
      <dgm:prSet presAssocID="{255BF5CC-3A47-460E-AAF7-0DDB2B0A23A7}" presName="cycle" presStyleCnt="0"/>
      <dgm:spPr/>
    </dgm:pt>
    <dgm:pt modelId="{96A6AECF-0F8B-48AA-8E10-081A25B4118A}" type="pres">
      <dgm:prSet presAssocID="{255BF5CC-3A47-460E-AAF7-0DDB2B0A23A7}" presName="centerShape" presStyleCnt="0"/>
      <dgm:spPr/>
    </dgm:pt>
    <dgm:pt modelId="{301C74AD-4AF7-4D45-BFCC-B21168647EEB}" type="pres">
      <dgm:prSet presAssocID="{255BF5CC-3A47-460E-AAF7-0DDB2B0A23A7}" presName="connSite" presStyleLbl="node1" presStyleIdx="0" presStyleCnt="4"/>
      <dgm:spPr/>
    </dgm:pt>
    <dgm:pt modelId="{12F34AAE-40C1-4404-95D7-84C4C2F03FEA}" type="pres">
      <dgm:prSet presAssocID="{255BF5CC-3A47-460E-AAF7-0DDB2B0A23A7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E693C35-A1CC-4F0C-8FD6-104377B299F9}" type="pres">
      <dgm:prSet presAssocID="{A07034C6-FC42-4DEB-BEF4-5DA35A0A61AE}" presName="Name25" presStyleLbl="parChTrans1D1" presStyleIdx="0" presStyleCnt="3"/>
      <dgm:spPr/>
    </dgm:pt>
    <dgm:pt modelId="{7D02F843-B102-4310-9B3C-9258A0582741}" type="pres">
      <dgm:prSet presAssocID="{3CE3D9C1-DC65-41A0-AE83-4D34C1B37741}" presName="node" presStyleCnt="0"/>
      <dgm:spPr/>
    </dgm:pt>
    <dgm:pt modelId="{4A751DF1-8236-4137-BEAC-77257E4EDC71}" type="pres">
      <dgm:prSet presAssocID="{3CE3D9C1-DC65-41A0-AE83-4D34C1B37741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0119DDC1-35E5-4B2A-B56A-3AD02A71B473}" type="pres">
      <dgm:prSet presAssocID="{3CE3D9C1-DC65-41A0-AE83-4D34C1B37741}" presName="childNode" presStyleLbl="revTx" presStyleIdx="0" presStyleCnt="3">
        <dgm:presLayoutVars>
          <dgm:bulletEnabled val="1"/>
        </dgm:presLayoutVars>
      </dgm:prSet>
      <dgm:spPr/>
    </dgm:pt>
    <dgm:pt modelId="{439BD504-6437-4294-9EE5-82F453C8C413}" type="pres">
      <dgm:prSet presAssocID="{6CF1729D-47E3-4C01-8A11-74FDEF547AF1}" presName="Name25" presStyleLbl="parChTrans1D1" presStyleIdx="1" presStyleCnt="3"/>
      <dgm:spPr/>
    </dgm:pt>
    <dgm:pt modelId="{9C09B3BA-4902-497C-AC20-47C89FB98D6D}" type="pres">
      <dgm:prSet presAssocID="{C2E58CCF-4556-4383-8E8E-FF0C104BCAB4}" presName="node" presStyleCnt="0"/>
      <dgm:spPr/>
    </dgm:pt>
    <dgm:pt modelId="{D0B7CF58-AED0-42E0-B754-7AA9AFB58B69}" type="pres">
      <dgm:prSet presAssocID="{C2E58CCF-4556-4383-8E8E-FF0C104BCAB4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141ACB02-A2A2-40B0-84A8-54A4ED0B3F75}" type="pres">
      <dgm:prSet presAssocID="{C2E58CCF-4556-4383-8E8E-FF0C104BCAB4}" presName="childNode" presStyleLbl="revTx" presStyleIdx="1" presStyleCnt="3">
        <dgm:presLayoutVars>
          <dgm:bulletEnabled val="1"/>
        </dgm:presLayoutVars>
      </dgm:prSet>
      <dgm:spPr/>
    </dgm:pt>
    <dgm:pt modelId="{45F41D90-58EE-4DF4-A88B-A21098B84012}" type="pres">
      <dgm:prSet presAssocID="{58A391FF-411F-4272-A499-8EBF1089E2F6}" presName="Name25" presStyleLbl="parChTrans1D1" presStyleIdx="2" presStyleCnt="3"/>
      <dgm:spPr/>
    </dgm:pt>
    <dgm:pt modelId="{9F3D032C-A674-4681-8FB5-F710DB460AFE}" type="pres">
      <dgm:prSet presAssocID="{BD42A648-8395-4CC5-97EE-3B9DF56477BC}" presName="node" presStyleCnt="0"/>
      <dgm:spPr/>
    </dgm:pt>
    <dgm:pt modelId="{67FD28FB-E17F-4F9C-8B47-2E3B8D4BC7F7}" type="pres">
      <dgm:prSet presAssocID="{BD42A648-8395-4CC5-97EE-3B9DF56477BC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E86B23-3D0C-43CF-BFE1-485EF2467295}" type="pres">
      <dgm:prSet presAssocID="{BD42A648-8395-4CC5-97EE-3B9DF56477BC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A72B3C4-8F7D-4881-B8A3-F38A138421EA}" srcId="{C2E58CCF-4556-4383-8E8E-FF0C104BCAB4}" destId="{7A55C92B-0C7D-43DD-95D0-4584CF687378}" srcOrd="0" destOrd="0" parTransId="{C00BBB29-1AEA-4A25-825A-9958F7D4A662}" sibTransId="{1836C544-9334-4057-979B-7E8E05141A1E}"/>
    <dgm:cxn modelId="{B769CB0B-2570-4000-B7F6-394F84F47990}" type="presOf" srcId="{6CF1729D-47E3-4C01-8A11-74FDEF547AF1}" destId="{439BD504-6437-4294-9EE5-82F453C8C413}" srcOrd="0" destOrd="0" presId="urn:microsoft.com/office/officeart/2005/8/layout/radial2"/>
    <dgm:cxn modelId="{DC01036D-0BDC-4AC1-B9ED-E1EA9A5AA471}" type="presOf" srcId="{CEC5ACCA-3E6C-4113-AF2E-F26A46B288CA}" destId="{0119DDC1-35E5-4B2A-B56A-3AD02A71B473}" srcOrd="0" destOrd="1" presId="urn:microsoft.com/office/officeart/2005/8/layout/radial2"/>
    <dgm:cxn modelId="{C23F78A5-F48E-421D-BCA9-69D5FFC1217F}" type="presOf" srcId="{BB40F180-E942-4B4C-818E-37F8ABF958CB}" destId="{B1E86B23-3D0C-43CF-BFE1-485EF2467295}" srcOrd="0" destOrd="0" presId="urn:microsoft.com/office/officeart/2005/8/layout/radial2"/>
    <dgm:cxn modelId="{015A8D0D-441B-4E9F-8577-312AE41DD343}" srcId="{C2E58CCF-4556-4383-8E8E-FF0C104BCAB4}" destId="{FAE22072-3E9F-4721-8F0F-86698BBD526C}" srcOrd="1" destOrd="0" parTransId="{DE390879-1CA4-45C5-9C64-8E5E9C35F505}" sibTransId="{140F6AB4-8630-4AD3-B51D-1F309A55E5C1}"/>
    <dgm:cxn modelId="{F95E56C4-0009-463A-8B07-74D27048F7AD}" srcId="{BD42A648-8395-4CC5-97EE-3B9DF56477BC}" destId="{DBEB0B29-BF09-42AA-9231-76D49F68E26F}" srcOrd="1" destOrd="0" parTransId="{94318363-20C6-499F-A4BF-09B8BFE22D51}" sibTransId="{119F2038-1131-4561-94CB-87500B948E2C}"/>
    <dgm:cxn modelId="{E8093FE2-FB95-4FA5-B9FD-519B97FE955D}" type="presOf" srcId="{8B0DD22A-4B9E-408A-8320-EFE2CA153A5C}" destId="{B1E86B23-3D0C-43CF-BFE1-485EF2467295}" srcOrd="0" destOrd="2" presId="urn:microsoft.com/office/officeart/2005/8/layout/radial2"/>
    <dgm:cxn modelId="{346B0677-7D03-4256-92C4-5626585DF30F}" type="presOf" srcId="{7A55C92B-0C7D-43DD-95D0-4584CF687378}" destId="{141ACB02-A2A2-40B0-84A8-54A4ED0B3F75}" srcOrd="0" destOrd="0" presId="urn:microsoft.com/office/officeart/2005/8/layout/radial2"/>
    <dgm:cxn modelId="{9104BAE0-0F88-4CD4-B6E8-9D891A7101B7}" srcId="{BD42A648-8395-4CC5-97EE-3B9DF56477BC}" destId="{BB40F180-E942-4B4C-818E-37F8ABF958CB}" srcOrd="0" destOrd="0" parTransId="{AE9BC41A-1985-4D6C-A141-F0ECBDBACEA4}" sibTransId="{4E122117-C450-4D89-9B22-15745F3983B2}"/>
    <dgm:cxn modelId="{0BA31115-6BCF-4EB3-9F01-CD6FAF7782C1}" type="presOf" srcId="{C229EB7B-C0C6-4B72-96C0-CCE7437D972E}" destId="{0119DDC1-35E5-4B2A-B56A-3AD02A71B473}" srcOrd="0" destOrd="0" presId="urn:microsoft.com/office/officeart/2005/8/layout/radial2"/>
    <dgm:cxn modelId="{60A09F90-2EE7-4004-9972-1EA1F6E0F423}" srcId="{255BF5CC-3A47-460E-AAF7-0DDB2B0A23A7}" destId="{BD42A648-8395-4CC5-97EE-3B9DF56477BC}" srcOrd="2" destOrd="0" parTransId="{58A391FF-411F-4272-A499-8EBF1089E2F6}" sibTransId="{8E6C0924-283F-4CC3-8E80-188C4B9729FD}"/>
    <dgm:cxn modelId="{D66AFCB9-D65D-463C-BCD4-53F1FB5C11C6}" srcId="{255BF5CC-3A47-460E-AAF7-0DDB2B0A23A7}" destId="{C2E58CCF-4556-4383-8E8E-FF0C104BCAB4}" srcOrd="1" destOrd="0" parTransId="{6CF1729D-47E3-4C01-8A11-74FDEF547AF1}" sibTransId="{7C49CF58-E74B-4211-B616-74B0BC5FB059}"/>
    <dgm:cxn modelId="{F8CD7ED4-7342-488C-AAB4-1D4D4265D264}" type="presOf" srcId="{DBEB0B29-BF09-42AA-9231-76D49F68E26F}" destId="{B1E86B23-3D0C-43CF-BFE1-485EF2467295}" srcOrd="0" destOrd="1" presId="urn:microsoft.com/office/officeart/2005/8/layout/radial2"/>
    <dgm:cxn modelId="{DA282E8B-571E-4C57-9736-B88A182254FB}" type="presOf" srcId="{3CE3D9C1-DC65-41A0-AE83-4D34C1B37741}" destId="{4A751DF1-8236-4137-BEAC-77257E4EDC71}" srcOrd="0" destOrd="0" presId="urn:microsoft.com/office/officeart/2005/8/layout/radial2"/>
    <dgm:cxn modelId="{10C1A79F-B5BF-4F4A-A205-6088ADE0F8B5}" type="presOf" srcId="{BD42A648-8395-4CC5-97EE-3B9DF56477BC}" destId="{67FD28FB-E17F-4F9C-8B47-2E3B8D4BC7F7}" srcOrd="0" destOrd="0" presId="urn:microsoft.com/office/officeart/2005/8/layout/radial2"/>
    <dgm:cxn modelId="{CE91647A-CC61-416A-B67E-1FFA4F8AD9D9}" type="presOf" srcId="{FAE22072-3E9F-4721-8F0F-86698BBD526C}" destId="{141ACB02-A2A2-40B0-84A8-54A4ED0B3F75}" srcOrd="0" destOrd="1" presId="urn:microsoft.com/office/officeart/2005/8/layout/radial2"/>
    <dgm:cxn modelId="{30A8CC8B-D99C-4772-A87A-6B3340B90A42}" type="presOf" srcId="{A07034C6-FC42-4DEB-BEF4-5DA35A0A61AE}" destId="{FE693C35-A1CC-4F0C-8FD6-104377B299F9}" srcOrd="0" destOrd="0" presId="urn:microsoft.com/office/officeart/2005/8/layout/radial2"/>
    <dgm:cxn modelId="{4C65CF96-1DE4-4322-8E93-F83673AD0C7E}" srcId="{BD42A648-8395-4CC5-97EE-3B9DF56477BC}" destId="{8B0DD22A-4B9E-408A-8320-EFE2CA153A5C}" srcOrd="2" destOrd="0" parTransId="{3FC4EC8A-835C-4768-884E-58DCCE09698D}" sibTransId="{A58EE36F-5230-4D03-B5CB-244E3738C85B}"/>
    <dgm:cxn modelId="{B6403989-8123-476A-B86C-11AE8AC92A21}" srcId="{3CE3D9C1-DC65-41A0-AE83-4D34C1B37741}" destId="{C229EB7B-C0C6-4B72-96C0-CCE7437D972E}" srcOrd="0" destOrd="0" parTransId="{18E1BC1F-C241-4AF9-B2C9-060F8B254FAB}" sibTransId="{CD24D2CE-ABE4-42D0-8A83-7E07593DD590}"/>
    <dgm:cxn modelId="{25CA96E5-2A34-4240-915A-817C6F0E80B0}" type="presOf" srcId="{58A391FF-411F-4272-A499-8EBF1089E2F6}" destId="{45F41D90-58EE-4DF4-A88B-A21098B84012}" srcOrd="0" destOrd="0" presId="urn:microsoft.com/office/officeart/2005/8/layout/radial2"/>
    <dgm:cxn modelId="{5C597D9F-232C-4565-AFB7-6AA1B91C375D}" srcId="{3CE3D9C1-DC65-41A0-AE83-4D34C1B37741}" destId="{CEC5ACCA-3E6C-4113-AF2E-F26A46B288CA}" srcOrd="1" destOrd="0" parTransId="{E63DAE33-51AD-4D63-8C2C-D4372D5C6676}" sibTransId="{CC065849-A40C-4C83-80A8-62A534DB7ACD}"/>
    <dgm:cxn modelId="{9D52B2F2-514D-4FA4-87E5-77DAAF5EA7B6}" srcId="{255BF5CC-3A47-460E-AAF7-0DDB2B0A23A7}" destId="{3CE3D9C1-DC65-41A0-AE83-4D34C1B37741}" srcOrd="0" destOrd="0" parTransId="{A07034C6-FC42-4DEB-BEF4-5DA35A0A61AE}" sibTransId="{41D6DF76-76E6-4FB9-9107-8EB7A6891A85}"/>
    <dgm:cxn modelId="{8551F37B-6797-4FA6-8BAD-351B3264F1E7}" type="presOf" srcId="{C2E58CCF-4556-4383-8E8E-FF0C104BCAB4}" destId="{D0B7CF58-AED0-42E0-B754-7AA9AFB58B69}" srcOrd="0" destOrd="0" presId="urn:microsoft.com/office/officeart/2005/8/layout/radial2"/>
    <dgm:cxn modelId="{2DB47B08-94FB-40DE-9B18-87FE37B23BFE}" type="presOf" srcId="{255BF5CC-3A47-460E-AAF7-0DDB2B0A23A7}" destId="{9610991E-70D0-4A32-AC90-3DE17B5717C9}" srcOrd="0" destOrd="0" presId="urn:microsoft.com/office/officeart/2005/8/layout/radial2"/>
    <dgm:cxn modelId="{ED93BADD-8086-4659-994A-B5091027E2DE}" type="presParOf" srcId="{9610991E-70D0-4A32-AC90-3DE17B5717C9}" destId="{5E282CA6-1649-4C6B-B7C6-F6053D2021F3}" srcOrd="0" destOrd="0" presId="urn:microsoft.com/office/officeart/2005/8/layout/radial2"/>
    <dgm:cxn modelId="{E65A2B72-2679-441E-ABAF-3BCA12385FFC}" type="presParOf" srcId="{5E282CA6-1649-4C6B-B7C6-F6053D2021F3}" destId="{96A6AECF-0F8B-48AA-8E10-081A25B4118A}" srcOrd="0" destOrd="0" presId="urn:microsoft.com/office/officeart/2005/8/layout/radial2"/>
    <dgm:cxn modelId="{C266A441-C3B5-4DB1-BEE6-86A61ACE6763}" type="presParOf" srcId="{96A6AECF-0F8B-48AA-8E10-081A25B4118A}" destId="{301C74AD-4AF7-4D45-BFCC-B21168647EEB}" srcOrd="0" destOrd="0" presId="urn:microsoft.com/office/officeart/2005/8/layout/radial2"/>
    <dgm:cxn modelId="{38840433-99BE-4926-AC06-86C0C93D4AF0}" type="presParOf" srcId="{96A6AECF-0F8B-48AA-8E10-081A25B4118A}" destId="{12F34AAE-40C1-4404-95D7-84C4C2F03FEA}" srcOrd="1" destOrd="0" presId="urn:microsoft.com/office/officeart/2005/8/layout/radial2"/>
    <dgm:cxn modelId="{67BF23B1-CFFF-48C2-92C6-FF73184BEC2C}" type="presParOf" srcId="{5E282CA6-1649-4C6B-B7C6-F6053D2021F3}" destId="{FE693C35-A1CC-4F0C-8FD6-104377B299F9}" srcOrd="1" destOrd="0" presId="urn:microsoft.com/office/officeart/2005/8/layout/radial2"/>
    <dgm:cxn modelId="{1BD50918-576A-4530-A453-2672C46AFEC4}" type="presParOf" srcId="{5E282CA6-1649-4C6B-B7C6-F6053D2021F3}" destId="{7D02F843-B102-4310-9B3C-9258A0582741}" srcOrd="2" destOrd="0" presId="urn:microsoft.com/office/officeart/2005/8/layout/radial2"/>
    <dgm:cxn modelId="{4B0B0981-12F6-4E27-AC7F-E9717F6CFA79}" type="presParOf" srcId="{7D02F843-B102-4310-9B3C-9258A0582741}" destId="{4A751DF1-8236-4137-BEAC-77257E4EDC71}" srcOrd="0" destOrd="0" presId="urn:microsoft.com/office/officeart/2005/8/layout/radial2"/>
    <dgm:cxn modelId="{E9C62E84-4BE6-4DCA-AA3D-906272936A80}" type="presParOf" srcId="{7D02F843-B102-4310-9B3C-9258A0582741}" destId="{0119DDC1-35E5-4B2A-B56A-3AD02A71B473}" srcOrd="1" destOrd="0" presId="urn:microsoft.com/office/officeart/2005/8/layout/radial2"/>
    <dgm:cxn modelId="{A0E786AA-2824-4EA0-8293-E79330AC22C7}" type="presParOf" srcId="{5E282CA6-1649-4C6B-B7C6-F6053D2021F3}" destId="{439BD504-6437-4294-9EE5-82F453C8C413}" srcOrd="3" destOrd="0" presId="urn:microsoft.com/office/officeart/2005/8/layout/radial2"/>
    <dgm:cxn modelId="{62E0EBC0-42B2-48F4-896E-E5BA0300AA95}" type="presParOf" srcId="{5E282CA6-1649-4C6B-B7C6-F6053D2021F3}" destId="{9C09B3BA-4902-497C-AC20-47C89FB98D6D}" srcOrd="4" destOrd="0" presId="urn:microsoft.com/office/officeart/2005/8/layout/radial2"/>
    <dgm:cxn modelId="{EE70B558-E61F-4A77-9A12-BE252565DF96}" type="presParOf" srcId="{9C09B3BA-4902-497C-AC20-47C89FB98D6D}" destId="{D0B7CF58-AED0-42E0-B754-7AA9AFB58B69}" srcOrd="0" destOrd="0" presId="urn:microsoft.com/office/officeart/2005/8/layout/radial2"/>
    <dgm:cxn modelId="{37C20164-7463-4471-B874-76DC8955F37B}" type="presParOf" srcId="{9C09B3BA-4902-497C-AC20-47C89FB98D6D}" destId="{141ACB02-A2A2-40B0-84A8-54A4ED0B3F75}" srcOrd="1" destOrd="0" presId="urn:microsoft.com/office/officeart/2005/8/layout/radial2"/>
    <dgm:cxn modelId="{C744B935-5DB4-4AB7-BB3C-2A57C22428BF}" type="presParOf" srcId="{5E282CA6-1649-4C6B-B7C6-F6053D2021F3}" destId="{45F41D90-58EE-4DF4-A88B-A21098B84012}" srcOrd="5" destOrd="0" presId="urn:microsoft.com/office/officeart/2005/8/layout/radial2"/>
    <dgm:cxn modelId="{5D52E640-42A5-45DA-863F-FB4A61A42A96}" type="presParOf" srcId="{5E282CA6-1649-4C6B-B7C6-F6053D2021F3}" destId="{9F3D032C-A674-4681-8FB5-F710DB460AFE}" srcOrd="6" destOrd="0" presId="urn:microsoft.com/office/officeart/2005/8/layout/radial2"/>
    <dgm:cxn modelId="{561C3C36-A320-4EAE-94F3-09109EABE208}" type="presParOf" srcId="{9F3D032C-A674-4681-8FB5-F710DB460AFE}" destId="{67FD28FB-E17F-4F9C-8B47-2E3B8D4BC7F7}" srcOrd="0" destOrd="0" presId="urn:microsoft.com/office/officeart/2005/8/layout/radial2"/>
    <dgm:cxn modelId="{53F395BD-BE52-49A3-A345-A50AEB1D32DE}" type="presParOf" srcId="{9F3D032C-A674-4681-8FB5-F710DB460AFE}" destId="{B1E86B23-3D0C-43CF-BFE1-485EF246729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0179BF-8FCE-4555-A77A-04C53527543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166441C0-09F2-4145-9090-9F5CD47BDF3D}">
      <dsp:nvSpPr>
        <dsp:cNvPr id="0" name=""/>
        <dsp:cNvSpPr/>
      </dsp:nvSpPr>
      <dsp:spPr>
        <a:xfrm>
          <a:off x="298371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AE2219-00CC-4981-ADD2-F46B4D339B1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B1E7D986-40E5-457B-AB36-08A97D5CA1B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10B532-6135-44F0-B8EB-9408010F57A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080F63AE-DE6C-4355-8603-D52CDF077721}">
      <dsp:nvSpPr>
        <dsp:cNvPr id="0" name=""/>
        <dsp:cNvSpPr/>
      </dsp:nvSpPr>
      <dsp:spPr>
        <a:xfrm>
          <a:off x="4402837" y="388632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03F6E1-C730-4522-9BA4-D483516BDCD7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D3721CA2-4960-4090-AC6A-7780C6878C86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AE14FA-D174-47A1-AAB6-2AC2221A9DC8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1AA87-8CF2-4853-B3DD-975877BCE534}">
      <dsp:nvSpPr>
        <dsp:cNvPr id="0" name=""/>
        <dsp:cNvSpPr/>
      </dsp:nvSpPr>
      <dsp:spPr>
        <a:xfrm>
          <a:off x="3377" y="167839"/>
          <a:ext cx="3651777" cy="272597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930" tIns="224790" rIns="74930" bIns="74930" numCol="1" spcCol="1270" anchor="t" anchorCtr="0">
          <a:noAutofit/>
        </a:bodyPr>
        <a:lstStyle/>
        <a:p>
          <a:pPr marL="285750" lvl="1" indent="-285750" algn="l" defTabSz="2622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5900" kern="1200" dirty="0" smtClean="0"/>
            <a:t>大約</a:t>
          </a:r>
          <a:r>
            <a:rPr lang="en-US" sz="5900" kern="1200" dirty="0" smtClean="0"/>
            <a:t>3</a:t>
          </a:r>
          <a:r>
            <a:rPr lang="zh-TW" sz="5900" kern="1200" dirty="0" smtClean="0"/>
            <a:t>個步伐</a:t>
          </a:r>
          <a:endParaRPr lang="zh-TW" sz="5900" kern="1200" dirty="0"/>
        </a:p>
      </dsp:txBody>
      <dsp:txXfrm>
        <a:off x="67250" y="231712"/>
        <a:ext cx="3524031" cy="2662101"/>
      </dsp:txXfrm>
    </dsp:sp>
    <dsp:sp modelId="{67604966-3A39-46CA-9C49-6ADFC3BA7DA5}">
      <dsp:nvSpPr>
        <dsp:cNvPr id="0" name=""/>
        <dsp:cNvSpPr/>
      </dsp:nvSpPr>
      <dsp:spPr>
        <a:xfrm>
          <a:off x="3377" y="2893813"/>
          <a:ext cx="3651777" cy="11721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0" rIns="48260" bIns="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/>
            <a:t>室外至少</a:t>
          </a:r>
          <a:r>
            <a:rPr lang="en-US" sz="3800" kern="1200" smtClean="0"/>
            <a:t>1</a:t>
          </a:r>
          <a:r>
            <a:rPr lang="zh-TW" sz="3800" kern="1200" smtClean="0"/>
            <a:t>公尺</a:t>
          </a:r>
          <a:endParaRPr lang="zh-TW" sz="3800" kern="1200"/>
        </a:p>
      </dsp:txBody>
      <dsp:txXfrm>
        <a:off x="3377" y="2893813"/>
        <a:ext cx="2571674" cy="1172169"/>
      </dsp:txXfrm>
    </dsp:sp>
    <dsp:sp modelId="{9E777CF5-12FC-4824-B662-513B2963B2CE}">
      <dsp:nvSpPr>
        <dsp:cNvPr id="0" name=""/>
        <dsp:cNvSpPr/>
      </dsp:nvSpPr>
      <dsp:spPr>
        <a:xfrm>
          <a:off x="2678354" y="3080001"/>
          <a:ext cx="1278121" cy="127812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EC7CE2-20A5-43FB-A002-1AABCBFED03A}">
      <dsp:nvSpPr>
        <dsp:cNvPr id="0" name=""/>
        <dsp:cNvSpPr/>
      </dsp:nvSpPr>
      <dsp:spPr>
        <a:xfrm>
          <a:off x="4273123" y="167839"/>
          <a:ext cx="3651777" cy="272597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930" tIns="224790" rIns="74930" bIns="74930" numCol="1" spcCol="1270" anchor="t" anchorCtr="0">
          <a:noAutofit/>
        </a:bodyPr>
        <a:lstStyle/>
        <a:p>
          <a:pPr marL="285750" lvl="1" indent="-285750" algn="l" defTabSz="2622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5900" kern="1200" smtClean="0"/>
            <a:t>大約手臂的兩倍長</a:t>
          </a:r>
          <a:endParaRPr lang="zh-TW" sz="5900" kern="1200"/>
        </a:p>
      </dsp:txBody>
      <dsp:txXfrm>
        <a:off x="4336996" y="231712"/>
        <a:ext cx="3524031" cy="2662101"/>
      </dsp:txXfrm>
    </dsp:sp>
    <dsp:sp modelId="{48AFE8EB-B20A-4821-AE6E-4BCC82AC612E}">
      <dsp:nvSpPr>
        <dsp:cNvPr id="0" name=""/>
        <dsp:cNvSpPr/>
      </dsp:nvSpPr>
      <dsp:spPr>
        <a:xfrm>
          <a:off x="4273123" y="2893813"/>
          <a:ext cx="3651777" cy="11721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0" rIns="48260" bIns="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/>
            <a:t>室內至少</a:t>
          </a:r>
          <a:r>
            <a:rPr lang="en-US" sz="3800" kern="1200" smtClean="0"/>
            <a:t>1.5</a:t>
          </a:r>
          <a:r>
            <a:rPr lang="zh-TW" sz="3800" kern="1200" smtClean="0"/>
            <a:t>公尺</a:t>
          </a:r>
          <a:endParaRPr lang="zh-TW" sz="3800" kern="1200"/>
        </a:p>
      </dsp:txBody>
      <dsp:txXfrm>
        <a:off x="4273123" y="2893813"/>
        <a:ext cx="2571674" cy="1172169"/>
      </dsp:txXfrm>
    </dsp:sp>
    <dsp:sp modelId="{8192B34B-AB55-414D-B61E-B1B12E3E4F8A}">
      <dsp:nvSpPr>
        <dsp:cNvPr id="0" name=""/>
        <dsp:cNvSpPr/>
      </dsp:nvSpPr>
      <dsp:spPr>
        <a:xfrm>
          <a:off x="6948100" y="3080001"/>
          <a:ext cx="1278121" cy="1278121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F41D90-58EE-4DF4-A88B-A21098B84012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9BD504-6437-4294-9EE5-82F453C8C413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693C35-A1CC-4F0C-8FD6-104377B299F9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34AAE-40C1-4404-95D7-84C4C2F03FE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751DF1-8236-4137-BEAC-77257E4EDC71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0119DDC1-35E5-4B2A-B56A-3AD02A71B47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D0B7CF58-AED0-42E0-B754-7AA9AFB58B69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</a:t>
          </a:r>
          <a:r>
            <a:rPr lang="zh-TW" sz="2300" kern="1200" smtClean="0"/>
            <a:t>小</a:t>
          </a:r>
          <a:r>
            <a:rPr lang="zh-TW" sz="2300" kern="1200" dirty="0" smtClean="0"/>
            <a:t>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141ACB02-A2A2-40B0-84A8-54A4ED0B3F75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67FD28FB-E17F-4F9C-8B47-2E3B8D4BC7F7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B1E86B23-3D0C-43CF-BFE1-485EF2467295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新細黑" panose="020B0609010101010101" pitchFamily="49" charset="-120"/>
                <a:ea typeface="文鼎新細黑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FF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新潮ＰＯＰ體P" panose="020B0602010101010101" pitchFamily="34" charset="-120"/>
          <a:ea typeface="文鼎新潮ＰＯＰ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92D05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311911"/>
            <a:ext cx="5688632" cy="418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7104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34468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9801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文鼎新細黑</vt:lpstr>
      <vt:lpstr>文鼎新潮ＰＯＰ體P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2021-12-02T06:16:26Z</dcterms:modified>
</cp:coreProperties>
</file>