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1B288-2073-412C-8E7D-F23ED585A8CD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199084E-435F-4A00-BAD9-332F467FE83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3987C85-4CDA-4D60-9CCA-70AE8444AED4}" type="parTrans" cxnId="{783E6A99-823E-4BB1-9A4C-54B4701FF225}">
      <dgm:prSet/>
      <dgm:spPr/>
      <dgm:t>
        <a:bodyPr/>
        <a:lstStyle/>
        <a:p>
          <a:endParaRPr lang="zh-TW" altLang="en-US"/>
        </a:p>
      </dgm:t>
    </dgm:pt>
    <dgm:pt modelId="{9E6E4D32-30CD-42F6-B9DD-FAF924482A2C}" type="sibTrans" cxnId="{783E6A99-823E-4BB1-9A4C-54B4701FF225}">
      <dgm:prSet/>
      <dgm:spPr/>
      <dgm:t>
        <a:bodyPr/>
        <a:lstStyle/>
        <a:p>
          <a:endParaRPr lang="zh-TW" altLang="en-US"/>
        </a:p>
      </dgm:t>
    </dgm:pt>
    <dgm:pt modelId="{049FBDA5-CEBC-4206-AB09-BAF94818BED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5F00CA4-8F43-4E66-9EEB-A451FA27C83B}" type="parTrans" cxnId="{ABDE4A6C-4BB3-4859-9B39-6BBAE6F1C258}">
      <dgm:prSet/>
      <dgm:spPr/>
      <dgm:t>
        <a:bodyPr/>
        <a:lstStyle/>
        <a:p>
          <a:endParaRPr lang="zh-TW" altLang="en-US"/>
        </a:p>
      </dgm:t>
    </dgm:pt>
    <dgm:pt modelId="{4B6EBA57-3BEE-46F9-BBC7-ACA863046A55}" type="sibTrans" cxnId="{ABDE4A6C-4BB3-4859-9B39-6BBAE6F1C258}">
      <dgm:prSet/>
      <dgm:spPr/>
      <dgm:t>
        <a:bodyPr/>
        <a:lstStyle/>
        <a:p>
          <a:endParaRPr lang="zh-TW" altLang="en-US"/>
        </a:p>
      </dgm:t>
    </dgm:pt>
    <dgm:pt modelId="{6D2A9504-BD1A-4218-8973-CF411481ED7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168194C-C47C-4DF7-B521-D5B2E7CA0C4A}" type="parTrans" cxnId="{953BE9E9-C9A7-4AA4-B42B-E6853811D5B3}">
      <dgm:prSet/>
      <dgm:spPr/>
      <dgm:t>
        <a:bodyPr/>
        <a:lstStyle/>
        <a:p>
          <a:endParaRPr lang="zh-TW" altLang="en-US"/>
        </a:p>
      </dgm:t>
    </dgm:pt>
    <dgm:pt modelId="{DF37E215-CF70-4BCD-956E-CA41D83B6827}" type="sibTrans" cxnId="{953BE9E9-C9A7-4AA4-B42B-E6853811D5B3}">
      <dgm:prSet/>
      <dgm:spPr/>
      <dgm:t>
        <a:bodyPr/>
        <a:lstStyle/>
        <a:p>
          <a:endParaRPr lang="zh-TW" altLang="en-US"/>
        </a:p>
      </dgm:t>
    </dgm:pt>
    <dgm:pt modelId="{AA327911-BE0B-43AF-835D-7E778F8CD5B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0C52A90-C01E-498B-AB2E-BFCB154295AD}" type="parTrans" cxnId="{F5AFD2BE-9B63-4745-BC65-8844A1B40DD9}">
      <dgm:prSet/>
      <dgm:spPr/>
      <dgm:t>
        <a:bodyPr/>
        <a:lstStyle/>
        <a:p>
          <a:endParaRPr lang="zh-TW" altLang="en-US"/>
        </a:p>
      </dgm:t>
    </dgm:pt>
    <dgm:pt modelId="{0E2A32DE-4968-400C-8BD3-D2393687919F}" type="sibTrans" cxnId="{F5AFD2BE-9B63-4745-BC65-8844A1B40DD9}">
      <dgm:prSet/>
      <dgm:spPr/>
      <dgm:t>
        <a:bodyPr/>
        <a:lstStyle/>
        <a:p>
          <a:endParaRPr lang="zh-TW" altLang="en-US"/>
        </a:p>
      </dgm:t>
    </dgm:pt>
    <dgm:pt modelId="{F5F90026-82ED-4972-8AF8-2723D205E49C}" type="pres">
      <dgm:prSet presAssocID="{9691B288-2073-412C-8E7D-F23ED585A8C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3B19A1B-AFC8-4804-A956-A1E97C8433AD}" type="pres">
      <dgm:prSet presAssocID="{9691B288-2073-412C-8E7D-F23ED585A8CD}" presName="fgShape" presStyleLbl="fgShp" presStyleIdx="0" presStyleCnt="1"/>
      <dgm:spPr/>
    </dgm:pt>
    <dgm:pt modelId="{A734A95F-7421-4BE0-87EF-A767A99CB305}" type="pres">
      <dgm:prSet presAssocID="{9691B288-2073-412C-8E7D-F23ED585A8CD}" presName="linComp" presStyleCnt="0"/>
      <dgm:spPr/>
    </dgm:pt>
    <dgm:pt modelId="{5A5328E9-1FB0-4E9B-AA66-E54EAAAFB77B}" type="pres">
      <dgm:prSet presAssocID="{1199084E-435F-4A00-BAD9-332F467FE833}" presName="compNode" presStyleCnt="0"/>
      <dgm:spPr/>
    </dgm:pt>
    <dgm:pt modelId="{3502D846-DBD6-4BB8-888D-50B010B1B630}" type="pres">
      <dgm:prSet presAssocID="{1199084E-435F-4A00-BAD9-332F467FE83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2D081C5-8E54-4824-B1CF-7967373E230B}" type="pres">
      <dgm:prSet presAssocID="{1199084E-435F-4A00-BAD9-332F467FE83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AF35DA-B0BA-449C-AB74-98ECBD024D13}" type="pres">
      <dgm:prSet presAssocID="{1199084E-435F-4A00-BAD9-332F467FE833}" presName="invisiNode" presStyleLbl="node1" presStyleIdx="0" presStyleCnt="4"/>
      <dgm:spPr/>
    </dgm:pt>
    <dgm:pt modelId="{21873A8C-F2F5-4675-B73F-7F2F480C0B84}" type="pres">
      <dgm:prSet presAssocID="{1199084E-435F-4A00-BAD9-332F467FE833}" presName="imagNode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B703947-79FD-41F0-BB62-9DFEC9A749D7}" type="pres">
      <dgm:prSet presAssocID="{9E6E4D32-30CD-42F6-B9DD-FAF924482A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18442CB-66E0-4D24-BBA5-05752A7B8183}" type="pres">
      <dgm:prSet presAssocID="{049FBDA5-CEBC-4206-AB09-BAF94818BED1}" presName="compNode" presStyleCnt="0"/>
      <dgm:spPr/>
    </dgm:pt>
    <dgm:pt modelId="{C61CE20B-A8BC-4BF3-98DE-464788B93447}" type="pres">
      <dgm:prSet presAssocID="{049FBDA5-CEBC-4206-AB09-BAF94818BED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A808571-F780-4F94-9EDF-9D67FE734137}" type="pres">
      <dgm:prSet presAssocID="{049FBDA5-CEBC-4206-AB09-BAF94818BED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FB0F20-638A-4D17-98E5-6133ABF8204B}" type="pres">
      <dgm:prSet presAssocID="{049FBDA5-CEBC-4206-AB09-BAF94818BED1}" presName="invisiNode" presStyleLbl="node1" presStyleIdx="1" presStyleCnt="4"/>
      <dgm:spPr/>
    </dgm:pt>
    <dgm:pt modelId="{54CFA5E8-FEBA-485D-BCFF-4D21A14E3A90}" type="pres">
      <dgm:prSet presAssocID="{049FBDA5-CEBC-4206-AB09-BAF94818BED1}" presName="imagNode" presStyleLbl="fgImgPlac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D1CF6D1E-17B9-464D-9936-4E74F1A16D4D}" type="pres">
      <dgm:prSet presAssocID="{4B6EBA57-3BEE-46F9-BBC7-ACA863046A5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AB4F57C-3941-4B5B-B523-34EDB3F702B5}" type="pres">
      <dgm:prSet presAssocID="{6D2A9504-BD1A-4218-8973-CF411481ED79}" presName="compNode" presStyleCnt="0"/>
      <dgm:spPr/>
    </dgm:pt>
    <dgm:pt modelId="{F4C77D25-C6E7-48B2-8B84-B7D032EC6468}" type="pres">
      <dgm:prSet presAssocID="{6D2A9504-BD1A-4218-8973-CF411481ED7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6669121-00D3-4C4E-BE5F-A09777DB7CE3}" type="pres">
      <dgm:prSet presAssocID="{6D2A9504-BD1A-4218-8973-CF411481ED7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4D6AC5-AE55-49D4-91B4-277ED5E44F05}" type="pres">
      <dgm:prSet presAssocID="{6D2A9504-BD1A-4218-8973-CF411481ED79}" presName="invisiNode" presStyleLbl="node1" presStyleIdx="2" presStyleCnt="4"/>
      <dgm:spPr/>
    </dgm:pt>
    <dgm:pt modelId="{EB949021-0F1F-47DE-915C-EB1DC34BD5FE}" type="pres">
      <dgm:prSet presAssocID="{6D2A9504-BD1A-4218-8973-CF411481ED79}" presName="imagNode" presStyleLbl="fgImgPlace1" presStyleIdx="2" presStyleCnt="4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F98428D5-7E4E-4EE9-954C-14C6F81274A3}" type="pres">
      <dgm:prSet presAssocID="{DF37E215-CF70-4BCD-956E-CA41D83B682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3A02E6F-A8B7-41E8-ABF8-4468BC82011D}" type="pres">
      <dgm:prSet presAssocID="{AA327911-BE0B-43AF-835D-7E778F8CD5B1}" presName="compNode" presStyleCnt="0"/>
      <dgm:spPr/>
    </dgm:pt>
    <dgm:pt modelId="{B2A9AC9A-CDE2-4430-9B6D-3360C205C7E7}" type="pres">
      <dgm:prSet presAssocID="{AA327911-BE0B-43AF-835D-7E778F8CD5B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A9E3095-C47A-439F-A6E7-C8453FC22F09}" type="pres">
      <dgm:prSet presAssocID="{AA327911-BE0B-43AF-835D-7E778F8CD5B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E09890-CF44-4358-A463-707B434918B7}" type="pres">
      <dgm:prSet presAssocID="{AA327911-BE0B-43AF-835D-7E778F8CD5B1}" presName="invisiNode" presStyleLbl="node1" presStyleIdx="3" presStyleCnt="4"/>
      <dgm:spPr/>
    </dgm:pt>
    <dgm:pt modelId="{E49D2DCD-51F9-4AB6-A272-544733E5BA8E}" type="pres">
      <dgm:prSet presAssocID="{AA327911-BE0B-43AF-835D-7E778F8CD5B1}" presName="imagNode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BCF3F3C9-4099-4AEC-86FF-04786C96CD06}" type="presOf" srcId="{1199084E-435F-4A00-BAD9-332F467FE833}" destId="{3502D846-DBD6-4BB8-888D-50B010B1B630}" srcOrd="0" destOrd="0" presId="urn:microsoft.com/office/officeart/2005/8/layout/hList7"/>
    <dgm:cxn modelId="{783E6A99-823E-4BB1-9A4C-54B4701FF225}" srcId="{9691B288-2073-412C-8E7D-F23ED585A8CD}" destId="{1199084E-435F-4A00-BAD9-332F467FE833}" srcOrd="0" destOrd="0" parTransId="{73987C85-4CDA-4D60-9CCA-70AE8444AED4}" sibTransId="{9E6E4D32-30CD-42F6-B9DD-FAF924482A2C}"/>
    <dgm:cxn modelId="{59B1E729-EC23-4DD7-85C3-ADA806FA34BB}" type="presOf" srcId="{DF37E215-CF70-4BCD-956E-CA41D83B6827}" destId="{F98428D5-7E4E-4EE9-954C-14C6F81274A3}" srcOrd="0" destOrd="0" presId="urn:microsoft.com/office/officeart/2005/8/layout/hList7"/>
    <dgm:cxn modelId="{51A189C6-8888-453C-BFE8-C7FC188B72D1}" type="presOf" srcId="{9691B288-2073-412C-8E7D-F23ED585A8CD}" destId="{F5F90026-82ED-4972-8AF8-2723D205E49C}" srcOrd="0" destOrd="0" presId="urn:microsoft.com/office/officeart/2005/8/layout/hList7"/>
    <dgm:cxn modelId="{C57894C7-B9C7-4A9C-A376-460C3A7C061B}" type="presOf" srcId="{049FBDA5-CEBC-4206-AB09-BAF94818BED1}" destId="{8A808571-F780-4F94-9EDF-9D67FE734137}" srcOrd="1" destOrd="0" presId="urn:microsoft.com/office/officeart/2005/8/layout/hList7"/>
    <dgm:cxn modelId="{000A4C7B-7C3A-4242-9338-E6A2098F8F4F}" type="presOf" srcId="{1199084E-435F-4A00-BAD9-332F467FE833}" destId="{52D081C5-8E54-4824-B1CF-7967373E230B}" srcOrd="1" destOrd="0" presId="urn:microsoft.com/office/officeart/2005/8/layout/hList7"/>
    <dgm:cxn modelId="{F5AFD2BE-9B63-4745-BC65-8844A1B40DD9}" srcId="{9691B288-2073-412C-8E7D-F23ED585A8CD}" destId="{AA327911-BE0B-43AF-835D-7E778F8CD5B1}" srcOrd="3" destOrd="0" parTransId="{00C52A90-C01E-498B-AB2E-BFCB154295AD}" sibTransId="{0E2A32DE-4968-400C-8BD3-D2393687919F}"/>
    <dgm:cxn modelId="{953BE9E9-C9A7-4AA4-B42B-E6853811D5B3}" srcId="{9691B288-2073-412C-8E7D-F23ED585A8CD}" destId="{6D2A9504-BD1A-4218-8973-CF411481ED79}" srcOrd="2" destOrd="0" parTransId="{A168194C-C47C-4DF7-B521-D5B2E7CA0C4A}" sibTransId="{DF37E215-CF70-4BCD-956E-CA41D83B6827}"/>
    <dgm:cxn modelId="{C42AF2B4-4FB4-4A5E-80FC-258DD3AD5B7A}" type="presOf" srcId="{049FBDA5-CEBC-4206-AB09-BAF94818BED1}" destId="{C61CE20B-A8BC-4BF3-98DE-464788B93447}" srcOrd="0" destOrd="0" presId="urn:microsoft.com/office/officeart/2005/8/layout/hList7"/>
    <dgm:cxn modelId="{5998F6BF-1DE9-4842-8395-337BDAA0B9F6}" type="presOf" srcId="{6D2A9504-BD1A-4218-8973-CF411481ED79}" destId="{26669121-00D3-4C4E-BE5F-A09777DB7CE3}" srcOrd="1" destOrd="0" presId="urn:microsoft.com/office/officeart/2005/8/layout/hList7"/>
    <dgm:cxn modelId="{1181A1BB-7D22-4C98-9747-2661C28F0622}" type="presOf" srcId="{AA327911-BE0B-43AF-835D-7E778F8CD5B1}" destId="{B2A9AC9A-CDE2-4430-9B6D-3360C205C7E7}" srcOrd="0" destOrd="0" presId="urn:microsoft.com/office/officeart/2005/8/layout/hList7"/>
    <dgm:cxn modelId="{004EEF19-54FA-411A-85AC-B07E366FA274}" type="presOf" srcId="{9E6E4D32-30CD-42F6-B9DD-FAF924482A2C}" destId="{0B703947-79FD-41F0-BB62-9DFEC9A749D7}" srcOrd="0" destOrd="0" presId="urn:microsoft.com/office/officeart/2005/8/layout/hList7"/>
    <dgm:cxn modelId="{8D539462-B546-4122-B882-DF1239B92BF7}" type="presOf" srcId="{AA327911-BE0B-43AF-835D-7E778F8CD5B1}" destId="{CA9E3095-C47A-439F-A6E7-C8453FC22F09}" srcOrd="1" destOrd="0" presId="urn:microsoft.com/office/officeart/2005/8/layout/hList7"/>
    <dgm:cxn modelId="{ABDE4A6C-4BB3-4859-9B39-6BBAE6F1C258}" srcId="{9691B288-2073-412C-8E7D-F23ED585A8CD}" destId="{049FBDA5-CEBC-4206-AB09-BAF94818BED1}" srcOrd="1" destOrd="0" parTransId="{05F00CA4-8F43-4E66-9EEB-A451FA27C83B}" sibTransId="{4B6EBA57-3BEE-46F9-BBC7-ACA863046A55}"/>
    <dgm:cxn modelId="{427ECC54-5D57-4D94-8A8C-78247482DC08}" type="presOf" srcId="{4B6EBA57-3BEE-46F9-BBC7-ACA863046A55}" destId="{D1CF6D1E-17B9-464D-9936-4E74F1A16D4D}" srcOrd="0" destOrd="0" presId="urn:microsoft.com/office/officeart/2005/8/layout/hList7"/>
    <dgm:cxn modelId="{44D9D73E-3BF8-4FA6-B05C-D06F37D69B76}" type="presOf" srcId="{6D2A9504-BD1A-4218-8973-CF411481ED79}" destId="{F4C77D25-C6E7-48B2-8B84-B7D032EC6468}" srcOrd="0" destOrd="0" presId="urn:microsoft.com/office/officeart/2005/8/layout/hList7"/>
    <dgm:cxn modelId="{15525601-1CB8-4708-97A7-2582DF0B210F}" type="presParOf" srcId="{F5F90026-82ED-4972-8AF8-2723D205E49C}" destId="{13B19A1B-AFC8-4804-A956-A1E97C8433AD}" srcOrd="0" destOrd="0" presId="urn:microsoft.com/office/officeart/2005/8/layout/hList7"/>
    <dgm:cxn modelId="{DC5952D8-1F3D-44BE-99B8-4C8A01970245}" type="presParOf" srcId="{F5F90026-82ED-4972-8AF8-2723D205E49C}" destId="{A734A95F-7421-4BE0-87EF-A767A99CB305}" srcOrd="1" destOrd="0" presId="urn:microsoft.com/office/officeart/2005/8/layout/hList7"/>
    <dgm:cxn modelId="{24B19EEA-27C1-4A79-B755-2706FF46C8C6}" type="presParOf" srcId="{A734A95F-7421-4BE0-87EF-A767A99CB305}" destId="{5A5328E9-1FB0-4E9B-AA66-E54EAAAFB77B}" srcOrd="0" destOrd="0" presId="urn:microsoft.com/office/officeart/2005/8/layout/hList7"/>
    <dgm:cxn modelId="{7CDFE73D-1278-4F59-912D-3FFF5B5A380A}" type="presParOf" srcId="{5A5328E9-1FB0-4E9B-AA66-E54EAAAFB77B}" destId="{3502D846-DBD6-4BB8-888D-50B010B1B630}" srcOrd="0" destOrd="0" presId="urn:microsoft.com/office/officeart/2005/8/layout/hList7"/>
    <dgm:cxn modelId="{03D41874-1564-4C5B-BC80-7831396C67DC}" type="presParOf" srcId="{5A5328E9-1FB0-4E9B-AA66-E54EAAAFB77B}" destId="{52D081C5-8E54-4824-B1CF-7967373E230B}" srcOrd="1" destOrd="0" presId="urn:microsoft.com/office/officeart/2005/8/layout/hList7"/>
    <dgm:cxn modelId="{A95C13A2-6B61-42A1-92FF-6DE7DA78FCC2}" type="presParOf" srcId="{5A5328E9-1FB0-4E9B-AA66-E54EAAAFB77B}" destId="{D1AF35DA-B0BA-449C-AB74-98ECBD024D13}" srcOrd="2" destOrd="0" presId="urn:microsoft.com/office/officeart/2005/8/layout/hList7"/>
    <dgm:cxn modelId="{0259118A-7EF4-4A5B-84D4-A57BF0A8583A}" type="presParOf" srcId="{5A5328E9-1FB0-4E9B-AA66-E54EAAAFB77B}" destId="{21873A8C-F2F5-4675-B73F-7F2F480C0B84}" srcOrd="3" destOrd="0" presId="urn:microsoft.com/office/officeart/2005/8/layout/hList7"/>
    <dgm:cxn modelId="{56EF1692-B790-40F7-AA6B-369FF49415E3}" type="presParOf" srcId="{A734A95F-7421-4BE0-87EF-A767A99CB305}" destId="{0B703947-79FD-41F0-BB62-9DFEC9A749D7}" srcOrd="1" destOrd="0" presId="urn:microsoft.com/office/officeart/2005/8/layout/hList7"/>
    <dgm:cxn modelId="{221D1925-6C4C-4FEF-9072-0D33E14D6F23}" type="presParOf" srcId="{A734A95F-7421-4BE0-87EF-A767A99CB305}" destId="{F18442CB-66E0-4D24-BBA5-05752A7B8183}" srcOrd="2" destOrd="0" presId="urn:microsoft.com/office/officeart/2005/8/layout/hList7"/>
    <dgm:cxn modelId="{FCF89CC3-9F61-4E20-A4B7-FD3FA72F25DB}" type="presParOf" srcId="{F18442CB-66E0-4D24-BBA5-05752A7B8183}" destId="{C61CE20B-A8BC-4BF3-98DE-464788B93447}" srcOrd="0" destOrd="0" presId="urn:microsoft.com/office/officeart/2005/8/layout/hList7"/>
    <dgm:cxn modelId="{246E432C-1C24-4577-91C1-8227A4217B80}" type="presParOf" srcId="{F18442CB-66E0-4D24-BBA5-05752A7B8183}" destId="{8A808571-F780-4F94-9EDF-9D67FE734137}" srcOrd="1" destOrd="0" presId="urn:microsoft.com/office/officeart/2005/8/layout/hList7"/>
    <dgm:cxn modelId="{412E8D30-C865-438B-B32D-0EE37F2B8195}" type="presParOf" srcId="{F18442CB-66E0-4D24-BBA5-05752A7B8183}" destId="{BCFB0F20-638A-4D17-98E5-6133ABF8204B}" srcOrd="2" destOrd="0" presId="urn:microsoft.com/office/officeart/2005/8/layout/hList7"/>
    <dgm:cxn modelId="{B78DF4EB-3531-465A-8CB0-351728D45F8C}" type="presParOf" srcId="{F18442CB-66E0-4D24-BBA5-05752A7B8183}" destId="{54CFA5E8-FEBA-485D-BCFF-4D21A14E3A90}" srcOrd="3" destOrd="0" presId="urn:microsoft.com/office/officeart/2005/8/layout/hList7"/>
    <dgm:cxn modelId="{828CAA7B-FCFF-494A-9E92-37850E7C0041}" type="presParOf" srcId="{A734A95F-7421-4BE0-87EF-A767A99CB305}" destId="{D1CF6D1E-17B9-464D-9936-4E74F1A16D4D}" srcOrd="3" destOrd="0" presId="urn:microsoft.com/office/officeart/2005/8/layout/hList7"/>
    <dgm:cxn modelId="{6F2A40FB-F11B-44ED-84FE-88DCFD722641}" type="presParOf" srcId="{A734A95F-7421-4BE0-87EF-A767A99CB305}" destId="{7AB4F57C-3941-4B5B-B523-34EDB3F702B5}" srcOrd="4" destOrd="0" presId="urn:microsoft.com/office/officeart/2005/8/layout/hList7"/>
    <dgm:cxn modelId="{40BA1A2D-8A29-4C37-8CF1-27E2F6FBE5BD}" type="presParOf" srcId="{7AB4F57C-3941-4B5B-B523-34EDB3F702B5}" destId="{F4C77D25-C6E7-48B2-8B84-B7D032EC6468}" srcOrd="0" destOrd="0" presId="urn:microsoft.com/office/officeart/2005/8/layout/hList7"/>
    <dgm:cxn modelId="{AB7A35B7-2C44-4A15-B5ED-315A1CA51C9E}" type="presParOf" srcId="{7AB4F57C-3941-4B5B-B523-34EDB3F702B5}" destId="{26669121-00D3-4C4E-BE5F-A09777DB7CE3}" srcOrd="1" destOrd="0" presId="urn:microsoft.com/office/officeart/2005/8/layout/hList7"/>
    <dgm:cxn modelId="{01588E9D-31E6-4541-BA87-BFDBDF38C92B}" type="presParOf" srcId="{7AB4F57C-3941-4B5B-B523-34EDB3F702B5}" destId="{CD4D6AC5-AE55-49D4-91B4-277ED5E44F05}" srcOrd="2" destOrd="0" presId="urn:microsoft.com/office/officeart/2005/8/layout/hList7"/>
    <dgm:cxn modelId="{07C02710-015C-41A1-AC3F-CA5BDFFE8AF0}" type="presParOf" srcId="{7AB4F57C-3941-4B5B-B523-34EDB3F702B5}" destId="{EB949021-0F1F-47DE-915C-EB1DC34BD5FE}" srcOrd="3" destOrd="0" presId="urn:microsoft.com/office/officeart/2005/8/layout/hList7"/>
    <dgm:cxn modelId="{81CCBADF-110F-4EE0-B1C2-06E69EFE0198}" type="presParOf" srcId="{A734A95F-7421-4BE0-87EF-A767A99CB305}" destId="{F98428D5-7E4E-4EE9-954C-14C6F81274A3}" srcOrd="5" destOrd="0" presId="urn:microsoft.com/office/officeart/2005/8/layout/hList7"/>
    <dgm:cxn modelId="{947CFCDF-22BC-4666-B902-6E9D5A5F573C}" type="presParOf" srcId="{A734A95F-7421-4BE0-87EF-A767A99CB305}" destId="{53A02E6F-A8B7-41E8-ABF8-4468BC82011D}" srcOrd="6" destOrd="0" presId="urn:microsoft.com/office/officeart/2005/8/layout/hList7"/>
    <dgm:cxn modelId="{306DA9B0-3692-4859-9E27-BBBB958E2795}" type="presParOf" srcId="{53A02E6F-A8B7-41E8-ABF8-4468BC82011D}" destId="{B2A9AC9A-CDE2-4430-9B6D-3360C205C7E7}" srcOrd="0" destOrd="0" presId="urn:microsoft.com/office/officeart/2005/8/layout/hList7"/>
    <dgm:cxn modelId="{44CC5170-CBFD-42FE-AEBE-11676AC122B2}" type="presParOf" srcId="{53A02E6F-A8B7-41E8-ABF8-4468BC82011D}" destId="{CA9E3095-C47A-439F-A6E7-C8453FC22F09}" srcOrd="1" destOrd="0" presId="urn:microsoft.com/office/officeart/2005/8/layout/hList7"/>
    <dgm:cxn modelId="{6A740FB4-FE10-476E-95D2-57A91BFD26B4}" type="presParOf" srcId="{53A02E6F-A8B7-41E8-ABF8-4468BC82011D}" destId="{F8E09890-CF44-4358-A463-707B434918B7}" srcOrd="2" destOrd="0" presId="urn:microsoft.com/office/officeart/2005/8/layout/hList7"/>
    <dgm:cxn modelId="{A69C4C26-5F34-4B4A-A6ED-2B04404DF38D}" type="presParOf" srcId="{53A02E6F-A8B7-41E8-ABF8-4468BC82011D}" destId="{E49D2DCD-51F9-4AB6-A272-544733E5BA8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8E1F81-D3F7-471F-8D88-58DD454DA611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C59C730-0360-484E-9D54-7C58497533BA}">
      <dgm:prSet/>
      <dgm:spPr/>
      <dgm:t>
        <a:bodyPr/>
        <a:lstStyle/>
        <a:p>
          <a:pPr rtl="0"/>
          <a:r>
            <a:rPr lang="zh-TW" smtClean="0"/>
            <a:t>室外至少公尺</a:t>
          </a:r>
          <a:endParaRPr lang="zh-TW"/>
        </a:p>
      </dgm:t>
    </dgm:pt>
    <dgm:pt modelId="{80601B6B-6D48-4621-B3FE-ACD6379BA598}" type="parTrans" cxnId="{105C3BDD-43A6-4D5F-B790-512F19863910}">
      <dgm:prSet/>
      <dgm:spPr/>
      <dgm:t>
        <a:bodyPr/>
        <a:lstStyle/>
        <a:p>
          <a:endParaRPr lang="zh-TW" altLang="en-US"/>
        </a:p>
      </dgm:t>
    </dgm:pt>
    <dgm:pt modelId="{B4057A2B-FF2F-4CA2-9CD1-870D01180BCA}" type="sibTrans" cxnId="{105C3BDD-43A6-4D5F-B790-512F19863910}">
      <dgm:prSet/>
      <dgm:spPr/>
      <dgm:t>
        <a:bodyPr/>
        <a:lstStyle/>
        <a:p>
          <a:endParaRPr lang="zh-TW" altLang="en-US"/>
        </a:p>
      </dgm:t>
    </dgm:pt>
    <dgm:pt modelId="{E1D1FEAC-C914-4F2E-A010-84D66B1E46E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步伐</a:t>
          </a:r>
          <a:endParaRPr lang="zh-TW"/>
        </a:p>
      </dgm:t>
    </dgm:pt>
    <dgm:pt modelId="{E2C1F181-672F-4393-986B-9F246617DB9F}" type="parTrans" cxnId="{BC0D7485-7562-46D8-864E-28DC0EFAD9D0}">
      <dgm:prSet/>
      <dgm:spPr/>
      <dgm:t>
        <a:bodyPr/>
        <a:lstStyle/>
        <a:p>
          <a:endParaRPr lang="zh-TW" altLang="en-US"/>
        </a:p>
      </dgm:t>
    </dgm:pt>
    <dgm:pt modelId="{27F0223B-5B8F-466B-983B-376446A034E9}" type="sibTrans" cxnId="{BC0D7485-7562-46D8-864E-28DC0EFAD9D0}">
      <dgm:prSet/>
      <dgm:spPr/>
      <dgm:t>
        <a:bodyPr/>
        <a:lstStyle/>
        <a:p>
          <a:endParaRPr lang="zh-TW" altLang="en-US"/>
        </a:p>
      </dgm:t>
    </dgm:pt>
    <dgm:pt modelId="{D4B48595-7759-48D5-B34C-DE802A4ABA5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3587602-54E7-4061-810E-02A79FE0F386}" type="parTrans" cxnId="{03ECB177-8D21-422E-812F-94CC3ED4C44C}">
      <dgm:prSet/>
      <dgm:spPr/>
      <dgm:t>
        <a:bodyPr/>
        <a:lstStyle/>
        <a:p>
          <a:endParaRPr lang="zh-TW" altLang="en-US"/>
        </a:p>
      </dgm:t>
    </dgm:pt>
    <dgm:pt modelId="{98CF44F9-4B49-44DD-8874-BF61B0BE18AC}" type="sibTrans" cxnId="{03ECB177-8D21-422E-812F-94CC3ED4C44C}">
      <dgm:prSet/>
      <dgm:spPr/>
      <dgm:t>
        <a:bodyPr/>
        <a:lstStyle/>
        <a:p>
          <a:endParaRPr lang="zh-TW" altLang="en-US"/>
        </a:p>
      </dgm:t>
    </dgm:pt>
    <dgm:pt modelId="{681AD2D4-6AAD-44E3-9CAB-F3C659A92D7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5018F90-9818-41A4-B4BF-986E5FE5A39D}" type="parTrans" cxnId="{7BCE3DBF-09DE-48E6-AFA2-F08A25F7C991}">
      <dgm:prSet/>
      <dgm:spPr/>
      <dgm:t>
        <a:bodyPr/>
        <a:lstStyle/>
        <a:p>
          <a:endParaRPr lang="zh-TW" altLang="en-US"/>
        </a:p>
      </dgm:t>
    </dgm:pt>
    <dgm:pt modelId="{61F7B40C-4BE6-43BE-9276-7F9CA4EBB345}" type="sibTrans" cxnId="{7BCE3DBF-09DE-48E6-AFA2-F08A25F7C991}">
      <dgm:prSet/>
      <dgm:spPr/>
      <dgm:t>
        <a:bodyPr/>
        <a:lstStyle/>
        <a:p>
          <a:endParaRPr lang="zh-TW" altLang="en-US"/>
        </a:p>
      </dgm:t>
    </dgm:pt>
    <dgm:pt modelId="{3164FB4C-DFBA-4D02-81BC-BE4165884895}" type="pres">
      <dgm:prSet presAssocID="{CB8E1F81-D3F7-471F-8D88-58DD454DA611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548BB37-A046-45BC-B9E4-59AE6F347355}" type="pres">
      <dgm:prSet presAssocID="{CC59C730-0360-484E-9D54-7C58497533BA}" presName="compNode" presStyleCnt="0"/>
      <dgm:spPr/>
    </dgm:pt>
    <dgm:pt modelId="{F58E4DAD-2722-4E50-8299-4BF9A00FEA12}" type="pres">
      <dgm:prSet presAssocID="{CC59C730-0360-484E-9D54-7C58497533BA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F0F51F-6802-4380-A74C-349835E3BB01}" type="pres">
      <dgm:prSet presAssocID="{CC59C730-0360-484E-9D54-7C58497533B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28D3CD-CA23-4890-A900-8FC5B715633C}" type="pres">
      <dgm:prSet presAssocID="{CC59C730-0360-484E-9D54-7C58497533BA}" presName="parentRect" presStyleLbl="alignNode1" presStyleIdx="0" presStyleCnt="2"/>
      <dgm:spPr/>
      <dgm:t>
        <a:bodyPr/>
        <a:lstStyle/>
        <a:p>
          <a:endParaRPr lang="zh-TW" altLang="en-US"/>
        </a:p>
      </dgm:t>
    </dgm:pt>
    <dgm:pt modelId="{4294031E-D170-4C38-916F-BF3AC8E2143B}" type="pres">
      <dgm:prSet presAssocID="{CC59C730-0360-484E-9D54-7C58497533BA}" presName="adorn" presStyleLbl="fgAccFollow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B5CA4999-DE27-4736-8FDB-12B23DFB2E88}" type="pres">
      <dgm:prSet presAssocID="{B4057A2B-FF2F-4CA2-9CD1-870D01180B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6F4910-E7F8-4A27-AC40-507869DAE29C}" type="pres">
      <dgm:prSet presAssocID="{D4B48595-7759-48D5-B34C-DE802A4ABA54}" presName="compNode" presStyleCnt="0"/>
      <dgm:spPr/>
    </dgm:pt>
    <dgm:pt modelId="{6ECA1269-CA4E-47C4-B9C8-E84575FE293F}" type="pres">
      <dgm:prSet presAssocID="{D4B48595-7759-48D5-B34C-DE802A4ABA54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1E31B6-03C6-462D-A4BE-E21C01840212}" type="pres">
      <dgm:prSet presAssocID="{D4B48595-7759-48D5-B34C-DE802A4ABA5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C10F1D-AC25-44C9-86F9-0D33FA9C8AD8}" type="pres">
      <dgm:prSet presAssocID="{D4B48595-7759-48D5-B34C-DE802A4ABA54}" presName="parentRect" presStyleLbl="alignNode1" presStyleIdx="1" presStyleCnt="2"/>
      <dgm:spPr/>
      <dgm:t>
        <a:bodyPr/>
        <a:lstStyle/>
        <a:p>
          <a:endParaRPr lang="zh-TW" altLang="en-US"/>
        </a:p>
      </dgm:t>
    </dgm:pt>
    <dgm:pt modelId="{ACDED3D1-07AE-4B8E-B385-D5B70E6CC241}" type="pres">
      <dgm:prSet presAssocID="{D4B48595-7759-48D5-B34C-DE802A4ABA54}" presName="adorn" presStyleLbl="fgAccFollowNod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AD07B0F-6F65-4B54-8DB1-6ED8F9A3B683}" type="presOf" srcId="{CB8E1F81-D3F7-471F-8D88-58DD454DA611}" destId="{3164FB4C-DFBA-4D02-81BC-BE4165884895}" srcOrd="0" destOrd="0" presId="urn:microsoft.com/office/officeart/2005/8/layout/bList2"/>
    <dgm:cxn modelId="{1488183C-A9C9-472A-B3DD-C20D35A0F0CE}" type="presOf" srcId="{681AD2D4-6AAD-44E3-9CAB-F3C659A92D75}" destId="{6ECA1269-CA4E-47C4-B9C8-E84575FE293F}" srcOrd="0" destOrd="0" presId="urn:microsoft.com/office/officeart/2005/8/layout/bList2"/>
    <dgm:cxn modelId="{0EB72FD9-7B8F-4758-8324-80FA697AFAE4}" type="presOf" srcId="{D4B48595-7759-48D5-B34C-DE802A4ABA54}" destId="{031E31B6-03C6-462D-A4BE-E21C01840212}" srcOrd="0" destOrd="0" presId="urn:microsoft.com/office/officeart/2005/8/layout/bList2"/>
    <dgm:cxn modelId="{98CDD2B8-C7BD-4BC0-B2E8-8EC7D4CFA33F}" type="presOf" srcId="{E1D1FEAC-C914-4F2E-A010-84D66B1E46EC}" destId="{F58E4DAD-2722-4E50-8299-4BF9A00FEA12}" srcOrd="0" destOrd="0" presId="urn:microsoft.com/office/officeart/2005/8/layout/bList2"/>
    <dgm:cxn modelId="{C0A9E588-135F-432C-8551-3ACC45989503}" type="presOf" srcId="{D4B48595-7759-48D5-B34C-DE802A4ABA54}" destId="{F1C10F1D-AC25-44C9-86F9-0D33FA9C8AD8}" srcOrd="1" destOrd="0" presId="urn:microsoft.com/office/officeart/2005/8/layout/bList2"/>
    <dgm:cxn modelId="{CE2A7BCD-A477-434E-AAFB-D604D658E563}" type="presOf" srcId="{B4057A2B-FF2F-4CA2-9CD1-870D01180BCA}" destId="{B5CA4999-DE27-4736-8FDB-12B23DFB2E88}" srcOrd="0" destOrd="0" presId="urn:microsoft.com/office/officeart/2005/8/layout/bList2"/>
    <dgm:cxn modelId="{FD0D3EE7-76BD-4611-844A-902BA2EE92A2}" type="presOf" srcId="{CC59C730-0360-484E-9D54-7C58497533BA}" destId="{9B28D3CD-CA23-4890-A900-8FC5B715633C}" srcOrd="1" destOrd="0" presId="urn:microsoft.com/office/officeart/2005/8/layout/bList2"/>
    <dgm:cxn modelId="{7BCE3DBF-09DE-48E6-AFA2-F08A25F7C991}" srcId="{D4B48595-7759-48D5-B34C-DE802A4ABA54}" destId="{681AD2D4-6AAD-44E3-9CAB-F3C659A92D75}" srcOrd="0" destOrd="0" parTransId="{25018F90-9818-41A4-B4BF-986E5FE5A39D}" sibTransId="{61F7B40C-4BE6-43BE-9276-7F9CA4EBB345}"/>
    <dgm:cxn modelId="{03ECB177-8D21-422E-812F-94CC3ED4C44C}" srcId="{CB8E1F81-D3F7-471F-8D88-58DD454DA611}" destId="{D4B48595-7759-48D5-B34C-DE802A4ABA54}" srcOrd="1" destOrd="0" parTransId="{73587602-54E7-4061-810E-02A79FE0F386}" sibTransId="{98CF44F9-4B49-44DD-8874-BF61B0BE18AC}"/>
    <dgm:cxn modelId="{BC0D7485-7562-46D8-864E-28DC0EFAD9D0}" srcId="{CC59C730-0360-484E-9D54-7C58497533BA}" destId="{E1D1FEAC-C914-4F2E-A010-84D66B1E46EC}" srcOrd="0" destOrd="0" parTransId="{E2C1F181-672F-4393-986B-9F246617DB9F}" sibTransId="{27F0223B-5B8F-466B-983B-376446A034E9}"/>
    <dgm:cxn modelId="{75D8EBC5-0632-43E4-9AEA-7603BE7C0F65}" type="presOf" srcId="{CC59C730-0360-484E-9D54-7C58497533BA}" destId="{EFF0F51F-6802-4380-A74C-349835E3BB01}" srcOrd="0" destOrd="0" presId="urn:microsoft.com/office/officeart/2005/8/layout/bList2"/>
    <dgm:cxn modelId="{105C3BDD-43A6-4D5F-B790-512F19863910}" srcId="{CB8E1F81-D3F7-471F-8D88-58DD454DA611}" destId="{CC59C730-0360-484E-9D54-7C58497533BA}" srcOrd="0" destOrd="0" parTransId="{80601B6B-6D48-4621-B3FE-ACD6379BA598}" sibTransId="{B4057A2B-FF2F-4CA2-9CD1-870D01180BCA}"/>
    <dgm:cxn modelId="{BCAAEC81-87E1-4F01-9B55-2C38301514A8}" type="presParOf" srcId="{3164FB4C-DFBA-4D02-81BC-BE4165884895}" destId="{D548BB37-A046-45BC-B9E4-59AE6F347355}" srcOrd="0" destOrd="0" presId="urn:microsoft.com/office/officeart/2005/8/layout/bList2"/>
    <dgm:cxn modelId="{863CA0F8-62CC-4000-8D64-8CED968A61F6}" type="presParOf" srcId="{D548BB37-A046-45BC-B9E4-59AE6F347355}" destId="{F58E4DAD-2722-4E50-8299-4BF9A00FEA12}" srcOrd="0" destOrd="0" presId="urn:microsoft.com/office/officeart/2005/8/layout/bList2"/>
    <dgm:cxn modelId="{E53ED342-4D5C-47EA-9FFC-1C0979B02C93}" type="presParOf" srcId="{D548BB37-A046-45BC-B9E4-59AE6F347355}" destId="{EFF0F51F-6802-4380-A74C-349835E3BB01}" srcOrd="1" destOrd="0" presId="urn:microsoft.com/office/officeart/2005/8/layout/bList2"/>
    <dgm:cxn modelId="{DB66B62F-0C05-48D2-93C8-6085D23BC29F}" type="presParOf" srcId="{D548BB37-A046-45BC-B9E4-59AE6F347355}" destId="{9B28D3CD-CA23-4890-A900-8FC5B715633C}" srcOrd="2" destOrd="0" presId="urn:microsoft.com/office/officeart/2005/8/layout/bList2"/>
    <dgm:cxn modelId="{8452C545-0BCE-41AE-952B-0006BACBA5F2}" type="presParOf" srcId="{D548BB37-A046-45BC-B9E4-59AE6F347355}" destId="{4294031E-D170-4C38-916F-BF3AC8E2143B}" srcOrd="3" destOrd="0" presId="urn:microsoft.com/office/officeart/2005/8/layout/bList2"/>
    <dgm:cxn modelId="{44D990AC-500A-437D-826F-ACB5F8FD6CF0}" type="presParOf" srcId="{3164FB4C-DFBA-4D02-81BC-BE4165884895}" destId="{B5CA4999-DE27-4736-8FDB-12B23DFB2E88}" srcOrd="1" destOrd="0" presId="urn:microsoft.com/office/officeart/2005/8/layout/bList2"/>
    <dgm:cxn modelId="{8E480239-04F3-4946-9F99-73EFA71BB6E8}" type="presParOf" srcId="{3164FB4C-DFBA-4D02-81BC-BE4165884895}" destId="{566F4910-E7F8-4A27-AC40-507869DAE29C}" srcOrd="2" destOrd="0" presId="urn:microsoft.com/office/officeart/2005/8/layout/bList2"/>
    <dgm:cxn modelId="{109378F9-4746-4446-A890-2C6219B1C155}" type="presParOf" srcId="{566F4910-E7F8-4A27-AC40-507869DAE29C}" destId="{6ECA1269-CA4E-47C4-B9C8-E84575FE293F}" srcOrd="0" destOrd="0" presId="urn:microsoft.com/office/officeart/2005/8/layout/bList2"/>
    <dgm:cxn modelId="{D3CD04A6-4C28-49A9-BCC6-23200D04AC7A}" type="presParOf" srcId="{566F4910-E7F8-4A27-AC40-507869DAE29C}" destId="{031E31B6-03C6-462D-A4BE-E21C01840212}" srcOrd="1" destOrd="0" presId="urn:microsoft.com/office/officeart/2005/8/layout/bList2"/>
    <dgm:cxn modelId="{34A1D310-781C-4285-AB29-5C2AE78D25E8}" type="presParOf" srcId="{566F4910-E7F8-4A27-AC40-507869DAE29C}" destId="{F1C10F1D-AC25-44C9-86F9-0D33FA9C8AD8}" srcOrd="2" destOrd="0" presId="urn:microsoft.com/office/officeart/2005/8/layout/bList2"/>
    <dgm:cxn modelId="{BCFFFEFA-252A-44E1-8DD4-7D98D9207837}" type="presParOf" srcId="{566F4910-E7F8-4A27-AC40-507869DAE29C}" destId="{ACDED3D1-07AE-4B8E-B385-D5B70E6CC241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D756CB-1DBE-46C6-AE5B-272A2E6A847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F23A0F6-6056-4CF8-818C-54E0BD57F31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E75B159-0E27-4B18-9652-FF19857E32D2}" type="parTrans" cxnId="{E98B3139-30F5-44AD-9B5B-8AB6E1ED98E0}">
      <dgm:prSet/>
      <dgm:spPr/>
      <dgm:t>
        <a:bodyPr/>
        <a:lstStyle/>
        <a:p>
          <a:endParaRPr lang="zh-TW" altLang="en-US"/>
        </a:p>
      </dgm:t>
    </dgm:pt>
    <dgm:pt modelId="{9C25A88F-7243-42EE-8E21-E05D96CDCB65}" type="sibTrans" cxnId="{E98B3139-30F5-44AD-9B5B-8AB6E1ED98E0}">
      <dgm:prSet/>
      <dgm:spPr/>
      <dgm:t>
        <a:bodyPr/>
        <a:lstStyle/>
        <a:p>
          <a:endParaRPr lang="zh-TW" altLang="en-US"/>
        </a:p>
      </dgm:t>
    </dgm:pt>
    <dgm:pt modelId="{FF857965-D1D2-454C-9121-26913C5CACE5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BE9CC86C-8027-42C9-B37E-CB6C8DBE3135}" type="parTrans" cxnId="{DC624A5F-B6C2-4BDE-B018-CEA8664DCFE7}">
      <dgm:prSet/>
      <dgm:spPr/>
      <dgm:t>
        <a:bodyPr/>
        <a:lstStyle/>
        <a:p>
          <a:endParaRPr lang="zh-TW" altLang="en-US"/>
        </a:p>
      </dgm:t>
    </dgm:pt>
    <dgm:pt modelId="{4756CEA8-8298-42BE-8A99-A744FADF2B3E}" type="sibTrans" cxnId="{DC624A5F-B6C2-4BDE-B018-CEA8664DCFE7}">
      <dgm:prSet/>
      <dgm:spPr/>
      <dgm:t>
        <a:bodyPr/>
        <a:lstStyle/>
        <a:p>
          <a:endParaRPr lang="zh-TW" altLang="en-US"/>
        </a:p>
      </dgm:t>
    </dgm:pt>
    <dgm:pt modelId="{98DB38FD-4C3C-45BE-AA62-790CC1A322CB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9B5B0384-19C6-423B-BA6A-8EF4743FDAAD}" type="parTrans" cxnId="{082F9156-61B6-4EDC-ACD4-EA9184A200D5}">
      <dgm:prSet/>
      <dgm:spPr/>
      <dgm:t>
        <a:bodyPr/>
        <a:lstStyle/>
        <a:p>
          <a:endParaRPr lang="zh-TW" altLang="en-US"/>
        </a:p>
      </dgm:t>
    </dgm:pt>
    <dgm:pt modelId="{4453247F-CF21-4C1D-B710-88A212567376}" type="sibTrans" cxnId="{082F9156-61B6-4EDC-ACD4-EA9184A200D5}">
      <dgm:prSet/>
      <dgm:spPr/>
      <dgm:t>
        <a:bodyPr/>
        <a:lstStyle/>
        <a:p>
          <a:endParaRPr lang="zh-TW" altLang="en-US"/>
        </a:p>
      </dgm:t>
    </dgm:pt>
    <dgm:pt modelId="{B2050624-8645-4811-AD11-C853FC370423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4AD315C2-243A-49B4-87A6-B909ABDD22F5}" type="parTrans" cxnId="{92F070CE-2C03-47F6-B33C-C89A9FA19460}">
      <dgm:prSet/>
      <dgm:spPr/>
      <dgm:t>
        <a:bodyPr/>
        <a:lstStyle/>
        <a:p>
          <a:endParaRPr lang="zh-TW" altLang="en-US"/>
        </a:p>
      </dgm:t>
    </dgm:pt>
    <dgm:pt modelId="{F4A36B4B-9BFA-4B43-B79C-277472CD3AEB}" type="sibTrans" cxnId="{92F070CE-2C03-47F6-B33C-C89A9FA19460}">
      <dgm:prSet/>
      <dgm:spPr/>
      <dgm:t>
        <a:bodyPr/>
        <a:lstStyle/>
        <a:p>
          <a:endParaRPr lang="zh-TW" altLang="en-US"/>
        </a:p>
      </dgm:t>
    </dgm:pt>
    <dgm:pt modelId="{C2382CBF-556C-4EF0-B623-17C8BECB627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9D1CF20-A39E-4061-82C6-B52326D17F45}" type="parTrans" cxnId="{C393FEB1-5DBD-4F01-96BA-D33488D86642}">
      <dgm:prSet/>
      <dgm:spPr/>
      <dgm:t>
        <a:bodyPr/>
        <a:lstStyle/>
        <a:p>
          <a:endParaRPr lang="zh-TW" altLang="en-US"/>
        </a:p>
      </dgm:t>
    </dgm:pt>
    <dgm:pt modelId="{B682FD0B-447B-4740-B2AE-B80EA7D6C408}" type="sibTrans" cxnId="{C393FEB1-5DBD-4F01-96BA-D33488D86642}">
      <dgm:prSet/>
      <dgm:spPr/>
      <dgm:t>
        <a:bodyPr/>
        <a:lstStyle/>
        <a:p>
          <a:endParaRPr lang="zh-TW" altLang="en-US"/>
        </a:p>
      </dgm:t>
    </dgm:pt>
    <dgm:pt modelId="{C2161105-DAA4-4885-A207-FD61270D254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68CBD8F-ECC8-43CE-A81F-AB77C7141A2B}" type="parTrans" cxnId="{482C95DC-87F4-4B37-BA6F-8A7A34A6CF73}">
      <dgm:prSet/>
      <dgm:spPr/>
      <dgm:t>
        <a:bodyPr/>
        <a:lstStyle/>
        <a:p>
          <a:endParaRPr lang="zh-TW" altLang="en-US"/>
        </a:p>
      </dgm:t>
    </dgm:pt>
    <dgm:pt modelId="{E8B38748-E7DE-404D-BAB9-11BD8CCFE1AC}" type="sibTrans" cxnId="{482C95DC-87F4-4B37-BA6F-8A7A34A6CF73}">
      <dgm:prSet/>
      <dgm:spPr/>
      <dgm:t>
        <a:bodyPr/>
        <a:lstStyle/>
        <a:p>
          <a:endParaRPr lang="zh-TW" altLang="en-US"/>
        </a:p>
      </dgm:t>
    </dgm:pt>
    <dgm:pt modelId="{F58A3A81-4D21-49F3-807C-5F594BC6B279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0DDE96AF-30E0-40C7-8BD8-CF33CEBCAB54}" type="parTrans" cxnId="{2BFC76FF-D1E6-421B-826E-4A7E5E2669E7}">
      <dgm:prSet/>
      <dgm:spPr/>
      <dgm:t>
        <a:bodyPr/>
        <a:lstStyle/>
        <a:p>
          <a:endParaRPr lang="zh-TW" altLang="en-US"/>
        </a:p>
      </dgm:t>
    </dgm:pt>
    <dgm:pt modelId="{516B0158-5ECB-43D5-AA5C-F228C6ED3E20}" type="sibTrans" cxnId="{2BFC76FF-D1E6-421B-826E-4A7E5E2669E7}">
      <dgm:prSet/>
      <dgm:spPr/>
      <dgm:t>
        <a:bodyPr/>
        <a:lstStyle/>
        <a:p>
          <a:endParaRPr lang="zh-TW" altLang="en-US"/>
        </a:p>
      </dgm:t>
    </dgm:pt>
    <dgm:pt modelId="{D625C625-B615-4975-90A5-81CD96D3447A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DD3C550E-ADD2-4E2D-8E1C-F2EC2B9D1C7E}" type="parTrans" cxnId="{9ABC30C9-A24C-4E77-976F-3CFFBE8AB867}">
      <dgm:prSet/>
      <dgm:spPr/>
      <dgm:t>
        <a:bodyPr/>
        <a:lstStyle/>
        <a:p>
          <a:endParaRPr lang="zh-TW" altLang="en-US"/>
        </a:p>
      </dgm:t>
    </dgm:pt>
    <dgm:pt modelId="{FA379D1D-2CD5-4075-AB08-E6838C06B951}" type="sibTrans" cxnId="{9ABC30C9-A24C-4E77-976F-3CFFBE8AB867}">
      <dgm:prSet/>
      <dgm:spPr/>
      <dgm:t>
        <a:bodyPr/>
        <a:lstStyle/>
        <a:p>
          <a:endParaRPr lang="zh-TW" altLang="en-US"/>
        </a:p>
      </dgm:t>
    </dgm:pt>
    <dgm:pt modelId="{5611EC53-6E8D-404F-8C66-6B1FF71FB0B3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9E8D137-C727-4AA8-A97A-31D65D80C4AF}" type="parTrans" cxnId="{9CBD170E-EED9-4C67-8198-5A70C9885F1B}">
      <dgm:prSet/>
      <dgm:spPr/>
      <dgm:t>
        <a:bodyPr/>
        <a:lstStyle/>
        <a:p>
          <a:endParaRPr lang="zh-TW" altLang="en-US"/>
        </a:p>
      </dgm:t>
    </dgm:pt>
    <dgm:pt modelId="{258EC93C-5926-406F-8BC7-1853DB90861A}" type="sibTrans" cxnId="{9CBD170E-EED9-4C67-8198-5A70C9885F1B}">
      <dgm:prSet/>
      <dgm:spPr/>
      <dgm:t>
        <a:bodyPr/>
        <a:lstStyle/>
        <a:p>
          <a:endParaRPr lang="zh-TW" altLang="en-US"/>
        </a:p>
      </dgm:t>
    </dgm:pt>
    <dgm:pt modelId="{10144084-665D-4F48-B44C-C5B81C83F18B}" type="pres">
      <dgm:prSet presAssocID="{4BD756CB-1DBE-46C6-AE5B-272A2E6A847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42900B5-91E4-4D94-B19B-CDBDEA280865}" type="pres">
      <dgm:prSet presAssocID="{4BD756CB-1DBE-46C6-AE5B-272A2E6A8477}" presName="cycle" presStyleCnt="0"/>
      <dgm:spPr/>
    </dgm:pt>
    <dgm:pt modelId="{ACFA3832-60AC-4DF6-8A64-7EECF10572BC}" type="pres">
      <dgm:prSet presAssocID="{4BD756CB-1DBE-46C6-AE5B-272A2E6A8477}" presName="centerShape" presStyleCnt="0"/>
      <dgm:spPr/>
    </dgm:pt>
    <dgm:pt modelId="{8A930233-D72E-4A7B-BEB0-2B3023B2974A}" type="pres">
      <dgm:prSet presAssocID="{4BD756CB-1DBE-46C6-AE5B-272A2E6A8477}" presName="connSite" presStyleLbl="node1" presStyleIdx="0" presStyleCnt="4"/>
      <dgm:spPr/>
    </dgm:pt>
    <dgm:pt modelId="{121742C3-863A-4E99-AE4A-415C475F3008}" type="pres">
      <dgm:prSet presAssocID="{4BD756CB-1DBE-46C6-AE5B-272A2E6A8477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5488FF6-5EF9-40BA-8966-F7EDE85D6DE8}" type="pres">
      <dgm:prSet presAssocID="{CE75B159-0E27-4B18-9652-FF19857E32D2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22E62782-7FB4-41C0-A881-23F9AB6954A7}" type="pres">
      <dgm:prSet presAssocID="{4F23A0F6-6056-4CF8-818C-54E0BD57F31E}" presName="node" presStyleCnt="0"/>
      <dgm:spPr/>
    </dgm:pt>
    <dgm:pt modelId="{E98EB8AC-3547-4FFC-B5D6-43CC6B825159}" type="pres">
      <dgm:prSet presAssocID="{4F23A0F6-6056-4CF8-818C-54E0BD57F31E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81C2B3-556D-4ECF-8090-C57343706F1D}" type="pres">
      <dgm:prSet presAssocID="{4F23A0F6-6056-4CF8-818C-54E0BD57F31E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9582BF-0B6D-41BC-AADE-AE3483CBA81B}" type="pres">
      <dgm:prSet presAssocID="{4AD315C2-243A-49B4-87A6-B909ABDD22F5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416963AB-E606-44FF-8B1D-C07D7ED72893}" type="pres">
      <dgm:prSet presAssocID="{B2050624-8645-4811-AD11-C853FC370423}" presName="node" presStyleCnt="0"/>
      <dgm:spPr/>
    </dgm:pt>
    <dgm:pt modelId="{D170FE14-8230-486B-8FAD-CAC0F37F7972}" type="pres">
      <dgm:prSet presAssocID="{B2050624-8645-4811-AD11-C853FC370423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492B1A-A7CB-4516-B406-053D499D8238}" type="pres">
      <dgm:prSet presAssocID="{B2050624-8645-4811-AD11-C853FC370423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3DDB3B-E018-4C5A-BF98-B611E21CB556}" type="pres">
      <dgm:prSet presAssocID="{0DDE96AF-30E0-40C7-8BD8-CF33CEBCAB54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0F698A9C-1B4F-45A1-89A3-A35959D131D1}" type="pres">
      <dgm:prSet presAssocID="{F58A3A81-4D21-49F3-807C-5F594BC6B279}" presName="node" presStyleCnt="0"/>
      <dgm:spPr/>
    </dgm:pt>
    <dgm:pt modelId="{DFC7F7D3-EF5E-4CCD-9506-197025628927}" type="pres">
      <dgm:prSet presAssocID="{F58A3A81-4D21-49F3-807C-5F594BC6B279}" presName="parentNode" presStyleLbl="node1" presStyleIdx="3" presStyleCnt="4" custScaleY="9521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4EA3A6-3083-4636-92AE-8F0600A5140C}" type="pres">
      <dgm:prSet presAssocID="{F58A3A81-4D21-49F3-807C-5F594BC6B27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82F9156-61B6-4EDC-ACD4-EA9184A200D5}" srcId="{4F23A0F6-6056-4CF8-818C-54E0BD57F31E}" destId="{98DB38FD-4C3C-45BE-AA62-790CC1A322CB}" srcOrd="1" destOrd="0" parTransId="{9B5B0384-19C6-423B-BA6A-8EF4743FDAAD}" sibTransId="{4453247F-CF21-4C1D-B710-88A212567376}"/>
    <dgm:cxn modelId="{9DBF2768-5330-4400-B93C-FC58BC681B2D}" type="presOf" srcId="{F58A3A81-4D21-49F3-807C-5F594BC6B279}" destId="{DFC7F7D3-EF5E-4CCD-9506-197025628927}" srcOrd="0" destOrd="0" presId="urn:microsoft.com/office/officeart/2005/8/layout/radial2"/>
    <dgm:cxn modelId="{E031494D-75C3-4F8F-BFD4-D7342DEAF6FD}" type="presOf" srcId="{FF857965-D1D2-454C-9121-26913C5CACE5}" destId="{4381C2B3-556D-4ECF-8090-C57343706F1D}" srcOrd="0" destOrd="0" presId="urn:microsoft.com/office/officeart/2005/8/layout/radial2"/>
    <dgm:cxn modelId="{9ABC30C9-A24C-4E77-976F-3CFFBE8AB867}" srcId="{F58A3A81-4D21-49F3-807C-5F594BC6B279}" destId="{D625C625-B615-4975-90A5-81CD96D3447A}" srcOrd="0" destOrd="0" parTransId="{DD3C550E-ADD2-4E2D-8E1C-F2EC2B9D1C7E}" sibTransId="{FA379D1D-2CD5-4075-AB08-E6838C06B951}"/>
    <dgm:cxn modelId="{8F60B0DE-EE5A-4DD7-95C2-A8FE3761E33D}" type="presOf" srcId="{4AD315C2-243A-49B4-87A6-B909ABDD22F5}" destId="{5B9582BF-0B6D-41BC-AADE-AE3483CBA81B}" srcOrd="0" destOrd="0" presId="urn:microsoft.com/office/officeart/2005/8/layout/radial2"/>
    <dgm:cxn modelId="{3A5262D9-E64B-47C4-B25A-E49FEBE141ED}" type="presOf" srcId="{4F23A0F6-6056-4CF8-818C-54E0BD57F31E}" destId="{E98EB8AC-3547-4FFC-B5D6-43CC6B825159}" srcOrd="0" destOrd="0" presId="urn:microsoft.com/office/officeart/2005/8/layout/radial2"/>
    <dgm:cxn modelId="{CF84C29C-C900-4C7A-A273-522B25FF39EA}" type="presOf" srcId="{5611EC53-6E8D-404F-8C66-6B1FF71FB0B3}" destId="{5D4EA3A6-3083-4636-92AE-8F0600A5140C}" srcOrd="0" destOrd="1" presId="urn:microsoft.com/office/officeart/2005/8/layout/radial2"/>
    <dgm:cxn modelId="{9CA098F3-4387-483A-825D-D4750CC08A69}" type="presOf" srcId="{CE75B159-0E27-4B18-9652-FF19857E32D2}" destId="{E5488FF6-5EF9-40BA-8966-F7EDE85D6DE8}" srcOrd="0" destOrd="0" presId="urn:microsoft.com/office/officeart/2005/8/layout/radial2"/>
    <dgm:cxn modelId="{7FA84DAE-6F97-4C0D-B9E0-DA08608E16BE}" type="presOf" srcId="{98DB38FD-4C3C-45BE-AA62-790CC1A322CB}" destId="{4381C2B3-556D-4ECF-8090-C57343706F1D}" srcOrd="0" destOrd="1" presId="urn:microsoft.com/office/officeart/2005/8/layout/radial2"/>
    <dgm:cxn modelId="{CD0E586D-EAE3-4074-A38D-7CCEE2A0ACA7}" type="presOf" srcId="{0DDE96AF-30E0-40C7-8BD8-CF33CEBCAB54}" destId="{133DDB3B-E018-4C5A-BF98-B611E21CB556}" srcOrd="0" destOrd="0" presId="urn:microsoft.com/office/officeart/2005/8/layout/radial2"/>
    <dgm:cxn modelId="{E98B3139-30F5-44AD-9B5B-8AB6E1ED98E0}" srcId="{4BD756CB-1DBE-46C6-AE5B-272A2E6A8477}" destId="{4F23A0F6-6056-4CF8-818C-54E0BD57F31E}" srcOrd="0" destOrd="0" parTransId="{CE75B159-0E27-4B18-9652-FF19857E32D2}" sibTransId="{9C25A88F-7243-42EE-8E21-E05D96CDCB65}"/>
    <dgm:cxn modelId="{B7E6CBCC-F309-4376-82E4-D8005FE2DBC7}" type="presOf" srcId="{4BD756CB-1DBE-46C6-AE5B-272A2E6A8477}" destId="{10144084-665D-4F48-B44C-C5B81C83F18B}" srcOrd="0" destOrd="0" presId="urn:microsoft.com/office/officeart/2005/8/layout/radial2"/>
    <dgm:cxn modelId="{E15999BC-9934-4AB2-AC86-F836769CCB5A}" type="presOf" srcId="{B2050624-8645-4811-AD11-C853FC370423}" destId="{D170FE14-8230-486B-8FAD-CAC0F37F7972}" srcOrd="0" destOrd="0" presId="urn:microsoft.com/office/officeart/2005/8/layout/radial2"/>
    <dgm:cxn modelId="{F2A0CE67-F005-4836-9EBC-72BDB7BE8DBB}" type="presOf" srcId="{C2161105-DAA4-4885-A207-FD61270D2546}" destId="{F0492B1A-A7CB-4516-B406-053D499D8238}" srcOrd="0" destOrd="1" presId="urn:microsoft.com/office/officeart/2005/8/layout/radial2"/>
    <dgm:cxn modelId="{C393FEB1-5DBD-4F01-96BA-D33488D86642}" srcId="{B2050624-8645-4811-AD11-C853FC370423}" destId="{C2382CBF-556C-4EF0-B623-17C8BECB6276}" srcOrd="0" destOrd="0" parTransId="{F9D1CF20-A39E-4061-82C6-B52326D17F45}" sibTransId="{B682FD0B-447B-4740-B2AE-B80EA7D6C408}"/>
    <dgm:cxn modelId="{92F070CE-2C03-47F6-B33C-C89A9FA19460}" srcId="{4BD756CB-1DBE-46C6-AE5B-272A2E6A8477}" destId="{B2050624-8645-4811-AD11-C853FC370423}" srcOrd="1" destOrd="0" parTransId="{4AD315C2-243A-49B4-87A6-B909ABDD22F5}" sibTransId="{F4A36B4B-9BFA-4B43-B79C-277472CD3AEB}"/>
    <dgm:cxn modelId="{20EC8D66-FB7E-4BAC-B840-2B817CDB4EB2}" type="presOf" srcId="{D625C625-B615-4975-90A5-81CD96D3447A}" destId="{5D4EA3A6-3083-4636-92AE-8F0600A5140C}" srcOrd="0" destOrd="0" presId="urn:microsoft.com/office/officeart/2005/8/layout/radial2"/>
    <dgm:cxn modelId="{9CBD170E-EED9-4C67-8198-5A70C9885F1B}" srcId="{F58A3A81-4D21-49F3-807C-5F594BC6B279}" destId="{5611EC53-6E8D-404F-8C66-6B1FF71FB0B3}" srcOrd="1" destOrd="0" parTransId="{E9E8D137-C727-4AA8-A97A-31D65D80C4AF}" sibTransId="{258EC93C-5926-406F-8BC7-1853DB90861A}"/>
    <dgm:cxn modelId="{2BFC76FF-D1E6-421B-826E-4A7E5E2669E7}" srcId="{4BD756CB-1DBE-46C6-AE5B-272A2E6A8477}" destId="{F58A3A81-4D21-49F3-807C-5F594BC6B279}" srcOrd="2" destOrd="0" parTransId="{0DDE96AF-30E0-40C7-8BD8-CF33CEBCAB54}" sibTransId="{516B0158-5ECB-43D5-AA5C-F228C6ED3E20}"/>
    <dgm:cxn modelId="{482C95DC-87F4-4B37-BA6F-8A7A34A6CF73}" srcId="{B2050624-8645-4811-AD11-C853FC370423}" destId="{C2161105-DAA4-4885-A207-FD61270D2546}" srcOrd="1" destOrd="0" parTransId="{568CBD8F-ECC8-43CE-A81F-AB77C7141A2B}" sibTransId="{E8B38748-E7DE-404D-BAB9-11BD8CCFE1AC}"/>
    <dgm:cxn modelId="{DC624A5F-B6C2-4BDE-B018-CEA8664DCFE7}" srcId="{4F23A0F6-6056-4CF8-818C-54E0BD57F31E}" destId="{FF857965-D1D2-454C-9121-26913C5CACE5}" srcOrd="0" destOrd="0" parTransId="{BE9CC86C-8027-42C9-B37E-CB6C8DBE3135}" sibTransId="{4756CEA8-8298-42BE-8A99-A744FADF2B3E}"/>
    <dgm:cxn modelId="{7B7B9C72-3312-4C49-9A8E-E8E23566D2C2}" type="presOf" srcId="{C2382CBF-556C-4EF0-B623-17C8BECB6276}" destId="{F0492B1A-A7CB-4516-B406-053D499D8238}" srcOrd="0" destOrd="0" presId="urn:microsoft.com/office/officeart/2005/8/layout/radial2"/>
    <dgm:cxn modelId="{388FE608-623F-440E-9358-2CF7D080D0C5}" type="presParOf" srcId="{10144084-665D-4F48-B44C-C5B81C83F18B}" destId="{142900B5-91E4-4D94-B19B-CDBDEA280865}" srcOrd="0" destOrd="0" presId="urn:microsoft.com/office/officeart/2005/8/layout/radial2"/>
    <dgm:cxn modelId="{4E20A0B8-DDD2-4BB7-A93F-3459F6404CDE}" type="presParOf" srcId="{142900B5-91E4-4D94-B19B-CDBDEA280865}" destId="{ACFA3832-60AC-4DF6-8A64-7EECF10572BC}" srcOrd="0" destOrd="0" presId="urn:microsoft.com/office/officeart/2005/8/layout/radial2"/>
    <dgm:cxn modelId="{B6976885-4187-4240-B1C2-4F1DBA98CE88}" type="presParOf" srcId="{ACFA3832-60AC-4DF6-8A64-7EECF10572BC}" destId="{8A930233-D72E-4A7B-BEB0-2B3023B2974A}" srcOrd="0" destOrd="0" presId="urn:microsoft.com/office/officeart/2005/8/layout/radial2"/>
    <dgm:cxn modelId="{644D2058-730B-4EFB-B321-5B74C3211F42}" type="presParOf" srcId="{ACFA3832-60AC-4DF6-8A64-7EECF10572BC}" destId="{121742C3-863A-4E99-AE4A-415C475F3008}" srcOrd="1" destOrd="0" presId="urn:microsoft.com/office/officeart/2005/8/layout/radial2"/>
    <dgm:cxn modelId="{E8B3E5A7-5CE1-4034-B2D8-18D79989DF2B}" type="presParOf" srcId="{142900B5-91E4-4D94-B19B-CDBDEA280865}" destId="{E5488FF6-5EF9-40BA-8966-F7EDE85D6DE8}" srcOrd="1" destOrd="0" presId="urn:microsoft.com/office/officeart/2005/8/layout/radial2"/>
    <dgm:cxn modelId="{F1870F16-2429-4005-A997-B268954C4C0B}" type="presParOf" srcId="{142900B5-91E4-4D94-B19B-CDBDEA280865}" destId="{22E62782-7FB4-41C0-A881-23F9AB6954A7}" srcOrd="2" destOrd="0" presId="urn:microsoft.com/office/officeart/2005/8/layout/radial2"/>
    <dgm:cxn modelId="{280C377A-08C2-4531-9E36-1679AD985F51}" type="presParOf" srcId="{22E62782-7FB4-41C0-A881-23F9AB6954A7}" destId="{E98EB8AC-3547-4FFC-B5D6-43CC6B825159}" srcOrd="0" destOrd="0" presId="urn:microsoft.com/office/officeart/2005/8/layout/radial2"/>
    <dgm:cxn modelId="{FA923108-5271-4BC4-B80F-59B905D1FD35}" type="presParOf" srcId="{22E62782-7FB4-41C0-A881-23F9AB6954A7}" destId="{4381C2B3-556D-4ECF-8090-C57343706F1D}" srcOrd="1" destOrd="0" presId="urn:microsoft.com/office/officeart/2005/8/layout/radial2"/>
    <dgm:cxn modelId="{49672465-A3F7-41C5-B95E-624DB201446F}" type="presParOf" srcId="{142900B5-91E4-4D94-B19B-CDBDEA280865}" destId="{5B9582BF-0B6D-41BC-AADE-AE3483CBA81B}" srcOrd="3" destOrd="0" presId="urn:microsoft.com/office/officeart/2005/8/layout/radial2"/>
    <dgm:cxn modelId="{B864DDCA-566E-4C35-AB5B-D035BAF3AF84}" type="presParOf" srcId="{142900B5-91E4-4D94-B19B-CDBDEA280865}" destId="{416963AB-E606-44FF-8B1D-C07D7ED72893}" srcOrd="4" destOrd="0" presId="urn:microsoft.com/office/officeart/2005/8/layout/radial2"/>
    <dgm:cxn modelId="{6160B024-F622-43DB-8F74-4B9DDDE9906C}" type="presParOf" srcId="{416963AB-E606-44FF-8B1D-C07D7ED72893}" destId="{D170FE14-8230-486B-8FAD-CAC0F37F7972}" srcOrd="0" destOrd="0" presId="urn:microsoft.com/office/officeart/2005/8/layout/radial2"/>
    <dgm:cxn modelId="{8C581056-0724-4BF7-86AE-9E907679BBF4}" type="presParOf" srcId="{416963AB-E606-44FF-8B1D-C07D7ED72893}" destId="{F0492B1A-A7CB-4516-B406-053D499D8238}" srcOrd="1" destOrd="0" presId="urn:microsoft.com/office/officeart/2005/8/layout/radial2"/>
    <dgm:cxn modelId="{6D810E16-6287-425D-AD72-C07FAA488657}" type="presParOf" srcId="{142900B5-91E4-4D94-B19B-CDBDEA280865}" destId="{133DDB3B-E018-4C5A-BF98-B611E21CB556}" srcOrd="5" destOrd="0" presId="urn:microsoft.com/office/officeart/2005/8/layout/radial2"/>
    <dgm:cxn modelId="{B1738981-487A-4262-BFD6-F8BAA530A4C4}" type="presParOf" srcId="{142900B5-91E4-4D94-B19B-CDBDEA280865}" destId="{0F698A9C-1B4F-45A1-89A3-A35959D131D1}" srcOrd="6" destOrd="0" presId="urn:microsoft.com/office/officeart/2005/8/layout/radial2"/>
    <dgm:cxn modelId="{00774B98-803F-406A-9141-5988914E1CD1}" type="presParOf" srcId="{0F698A9C-1B4F-45A1-89A3-A35959D131D1}" destId="{DFC7F7D3-EF5E-4CCD-9506-197025628927}" srcOrd="0" destOrd="0" presId="urn:microsoft.com/office/officeart/2005/8/layout/radial2"/>
    <dgm:cxn modelId="{CB11A20C-BEDE-4711-BC21-1D22E7270E91}" type="presParOf" srcId="{0F698A9C-1B4F-45A1-89A3-A35959D131D1}" destId="{5D4EA3A6-3083-4636-92AE-8F0600A5140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2D846-DBD6-4BB8-888D-50B010B1B630}">
      <dsp:nvSpPr>
        <dsp:cNvPr id="0" name=""/>
        <dsp:cNvSpPr/>
      </dsp:nvSpPr>
      <dsp:spPr>
        <a:xfrm>
          <a:off x="1838" y="0"/>
          <a:ext cx="1927389" cy="43513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雙手肥皂清潔，搓洗</a:t>
          </a:r>
          <a:r>
            <a:rPr lang="en-US" sz="2600" kern="1200" smtClean="0"/>
            <a:t>40~60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1838" y="1740535"/>
        <a:ext cx="1927389" cy="1740535"/>
      </dsp:txXfrm>
    </dsp:sp>
    <dsp:sp modelId="{21873A8C-F2F5-4675-B73F-7F2F480C0B84}">
      <dsp:nvSpPr>
        <dsp:cNvPr id="0" name=""/>
        <dsp:cNvSpPr/>
      </dsp:nvSpPr>
      <dsp:spPr>
        <a:xfrm>
          <a:off x="241035" y="261080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CE20B-A8BC-4BF3-98DE-464788B93447}">
      <dsp:nvSpPr>
        <dsp:cNvPr id="0" name=""/>
        <dsp:cNvSpPr/>
      </dsp:nvSpPr>
      <dsp:spPr>
        <a:xfrm>
          <a:off x="1987049" y="0"/>
          <a:ext cx="1927389" cy="4351338"/>
        </a:xfrm>
        <a:prstGeom prst="roundRect">
          <a:avLst>
            <a:gd name="adj" fmla="val 1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口罩要遮住口鼻、蓋住下巴  </a:t>
          </a:r>
          <a:endParaRPr lang="zh-TW" sz="2600" kern="1200"/>
        </a:p>
      </dsp:txBody>
      <dsp:txXfrm>
        <a:off x="1987049" y="1740535"/>
        <a:ext cx="1927389" cy="1740535"/>
      </dsp:txXfrm>
    </dsp:sp>
    <dsp:sp modelId="{54CFA5E8-FEBA-485D-BCFF-4D21A14E3A90}">
      <dsp:nvSpPr>
        <dsp:cNvPr id="0" name=""/>
        <dsp:cNvSpPr/>
      </dsp:nvSpPr>
      <dsp:spPr>
        <a:xfrm>
          <a:off x="2226246" y="261080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77D25-C6E7-48B2-8B84-B7D032EC6468}">
      <dsp:nvSpPr>
        <dsp:cNvPr id="0" name=""/>
        <dsp:cNvSpPr/>
      </dsp:nvSpPr>
      <dsp:spPr>
        <a:xfrm>
          <a:off x="3972260" y="0"/>
          <a:ext cx="1927389" cy="4351338"/>
        </a:xfrm>
        <a:prstGeom prst="roundRect">
          <a:avLst>
            <a:gd name="adj" fmla="val 1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噴</a:t>
          </a:r>
          <a:r>
            <a:rPr lang="en-US" sz="2600" kern="1200" smtClean="0"/>
            <a:t>75%</a:t>
          </a:r>
          <a:r>
            <a:rPr lang="zh-TW" sz="2600" kern="1200" smtClean="0"/>
            <a:t>酒精搓洗雙手</a:t>
          </a:r>
          <a:r>
            <a:rPr lang="en-US" sz="2600" kern="1200" smtClean="0"/>
            <a:t>20-30</a:t>
          </a:r>
          <a:r>
            <a:rPr lang="zh-TW" sz="2600" kern="1200" smtClean="0"/>
            <a:t>秒</a:t>
          </a:r>
          <a:endParaRPr lang="zh-TW" sz="2600" kern="1200"/>
        </a:p>
      </dsp:txBody>
      <dsp:txXfrm>
        <a:off x="3972260" y="1740535"/>
        <a:ext cx="1927389" cy="1740535"/>
      </dsp:txXfrm>
    </dsp:sp>
    <dsp:sp modelId="{EB949021-0F1F-47DE-915C-EB1DC34BD5FE}">
      <dsp:nvSpPr>
        <dsp:cNvPr id="0" name=""/>
        <dsp:cNvSpPr/>
      </dsp:nvSpPr>
      <dsp:spPr>
        <a:xfrm>
          <a:off x="4211457" y="261080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9AC9A-CDE2-4430-9B6D-3360C205C7E7}">
      <dsp:nvSpPr>
        <dsp:cNvPr id="0" name=""/>
        <dsp:cNvSpPr/>
      </dsp:nvSpPr>
      <dsp:spPr>
        <a:xfrm>
          <a:off x="5957471" y="0"/>
          <a:ext cx="1927389" cy="435133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有發燒、呼吸道症狀速就醫</a:t>
          </a:r>
          <a:endParaRPr lang="zh-TW" sz="2600" kern="1200"/>
        </a:p>
      </dsp:txBody>
      <dsp:txXfrm>
        <a:off x="5957471" y="1740535"/>
        <a:ext cx="1927389" cy="1740535"/>
      </dsp:txXfrm>
    </dsp:sp>
    <dsp:sp modelId="{E49D2DCD-51F9-4AB6-A272-544733E5BA8E}">
      <dsp:nvSpPr>
        <dsp:cNvPr id="0" name=""/>
        <dsp:cNvSpPr/>
      </dsp:nvSpPr>
      <dsp:spPr>
        <a:xfrm>
          <a:off x="6196668" y="261080"/>
          <a:ext cx="1448995" cy="1448995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B19A1B-AFC8-4804-A956-A1E97C8433AD}">
      <dsp:nvSpPr>
        <dsp:cNvPr id="0" name=""/>
        <dsp:cNvSpPr/>
      </dsp:nvSpPr>
      <dsp:spPr>
        <a:xfrm>
          <a:off x="315467" y="3481070"/>
          <a:ext cx="7255764" cy="65270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E4DAD-2722-4E50-8299-4BF9A00FEA12}">
      <dsp:nvSpPr>
        <dsp:cNvPr id="0" name=""/>
        <dsp:cNvSpPr/>
      </dsp:nvSpPr>
      <dsp:spPr>
        <a:xfrm>
          <a:off x="3237" y="167824"/>
          <a:ext cx="3499619" cy="261239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213360" rIns="71120" bIns="71120" numCol="1" spcCol="1270" anchor="t" anchorCtr="0">
          <a:noAutofit/>
        </a:bodyPr>
        <a:lstStyle/>
        <a:p>
          <a:pPr marL="285750" lvl="1" indent="-285750" algn="l" defTabSz="2489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5600" kern="1200" smtClean="0"/>
            <a:t>大約</a:t>
          </a:r>
          <a:r>
            <a:rPr lang="en-US" sz="5600" kern="1200" smtClean="0"/>
            <a:t>3</a:t>
          </a:r>
          <a:r>
            <a:rPr lang="zh-TW" sz="5600" kern="1200" smtClean="0"/>
            <a:t>步伐</a:t>
          </a:r>
          <a:endParaRPr lang="zh-TW" sz="5600" kern="1200"/>
        </a:p>
      </dsp:txBody>
      <dsp:txXfrm>
        <a:off x="64448" y="229035"/>
        <a:ext cx="3377197" cy="2551181"/>
      </dsp:txXfrm>
    </dsp:sp>
    <dsp:sp modelId="{9B28D3CD-CA23-4890-A900-8FC5B715633C}">
      <dsp:nvSpPr>
        <dsp:cNvPr id="0" name=""/>
        <dsp:cNvSpPr/>
      </dsp:nvSpPr>
      <dsp:spPr>
        <a:xfrm>
          <a:off x="3237" y="2780216"/>
          <a:ext cx="3499619" cy="112332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/>
            <a:t>室外至少公尺</a:t>
          </a:r>
          <a:endParaRPr lang="zh-TW" sz="3700" kern="1200"/>
        </a:p>
      </dsp:txBody>
      <dsp:txXfrm>
        <a:off x="3237" y="2780216"/>
        <a:ext cx="2464520" cy="1123328"/>
      </dsp:txXfrm>
    </dsp:sp>
    <dsp:sp modelId="{4294031E-D170-4C38-916F-BF3AC8E2143B}">
      <dsp:nvSpPr>
        <dsp:cNvPr id="0" name=""/>
        <dsp:cNvSpPr/>
      </dsp:nvSpPr>
      <dsp:spPr>
        <a:xfrm>
          <a:off x="2566756" y="2958646"/>
          <a:ext cx="1224866" cy="122486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A1269-CA4E-47C4-B9C8-E84575FE293F}">
      <dsp:nvSpPr>
        <dsp:cNvPr id="0" name=""/>
        <dsp:cNvSpPr/>
      </dsp:nvSpPr>
      <dsp:spPr>
        <a:xfrm>
          <a:off x="4095076" y="167824"/>
          <a:ext cx="3499619" cy="261239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213360" rIns="71120" bIns="71120" numCol="1" spcCol="1270" anchor="t" anchorCtr="0">
          <a:noAutofit/>
        </a:bodyPr>
        <a:lstStyle/>
        <a:p>
          <a:pPr marL="285750" lvl="1" indent="-285750" algn="l" defTabSz="2489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5600" kern="1200" smtClean="0"/>
            <a:t>大約手臂的兩倍長</a:t>
          </a:r>
          <a:endParaRPr lang="zh-TW" sz="5600" kern="1200"/>
        </a:p>
      </dsp:txBody>
      <dsp:txXfrm>
        <a:off x="4156287" y="229035"/>
        <a:ext cx="3377197" cy="2551181"/>
      </dsp:txXfrm>
    </dsp:sp>
    <dsp:sp modelId="{F1C10F1D-AC25-44C9-86F9-0D33FA9C8AD8}">
      <dsp:nvSpPr>
        <dsp:cNvPr id="0" name=""/>
        <dsp:cNvSpPr/>
      </dsp:nvSpPr>
      <dsp:spPr>
        <a:xfrm>
          <a:off x="4095076" y="2780216"/>
          <a:ext cx="3499619" cy="1123328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smtClean="0"/>
            <a:t>室內至少</a:t>
          </a:r>
          <a:r>
            <a:rPr lang="en-US" sz="3700" kern="1200" smtClean="0"/>
            <a:t>1.5</a:t>
          </a:r>
          <a:r>
            <a:rPr lang="zh-TW" sz="3700" kern="1200" smtClean="0"/>
            <a:t>公尺</a:t>
          </a:r>
          <a:endParaRPr lang="zh-TW" sz="3700" kern="1200"/>
        </a:p>
      </dsp:txBody>
      <dsp:txXfrm>
        <a:off x="4095076" y="2780216"/>
        <a:ext cx="2464520" cy="1123328"/>
      </dsp:txXfrm>
    </dsp:sp>
    <dsp:sp modelId="{ACDED3D1-07AE-4B8E-B385-D5B70E6CC241}">
      <dsp:nvSpPr>
        <dsp:cNvPr id="0" name=""/>
        <dsp:cNvSpPr/>
      </dsp:nvSpPr>
      <dsp:spPr>
        <a:xfrm>
          <a:off x="6658596" y="2958646"/>
          <a:ext cx="1224866" cy="122486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DDB3B-E018-4C5A-BF98-B611E21CB556}">
      <dsp:nvSpPr>
        <dsp:cNvPr id="0" name=""/>
        <dsp:cNvSpPr/>
      </dsp:nvSpPr>
      <dsp:spPr>
        <a:xfrm rot="2562900">
          <a:off x="2746758" y="3070143"/>
          <a:ext cx="671063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71063" y="23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582BF-0B6D-41BC-AADE-AE3483CBA81B}">
      <dsp:nvSpPr>
        <dsp:cNvPr id="0" name=""/>
        <dsp:cNvSpPr/>
      </dsp:nvSpPr>
      <dsp:spPr>
        <a:xfrm>
          <a:off x="2835762" y="2166830"/>
          <a:ext cx="730526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730526" y="23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88FF6-5EF9-40BA-8966-F7EDE85D6DE8}">
      <dsp:nvSpPr>
        <dsp:cNvPr id="0" name=""/>
        <dsp:cNvSpPr/>
      </dsp:nvSpPr>
      <dsp:spPr>
        <a:xfrm rot="19037100">
          <a:off x="2748665" y="1268395"/>
          <a:ext cx="656685" cy="47724"/>
        </a:xfrm>
        <a:custGeom>
          <a:avLst/>
          <a:gdLst/>
          <a:ahLst/>
          <a:cxnLst/>
          <a:rect l="0" t="0" r="0" b="0"/>
          <a:pathLst>
            <a:path>
              <a:moveTo>
                <a:pt x="0" y="23862"/>
              </a:moveTo>
              <a:lnTo>
                <a:pt x="656685" y="238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42C3-863A-4E99-AE4A-415C475F3008}">
      <dsp:nvSpPr>
        <dsp:cNvPr id="0" name=""/>
        <dsp:cNvSpPr/>
      </dsp:nvSpPr>
      <dsp:spPr>
        <a:xfrm>
          <a:off x="1058367" y="1145166"/>
          <a:ext cx="2091053" cy="209105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EB8AC-3547-4FFC-B5D6-43CC6B825159}">
      <dsp:nvSpPr>
        <dsp:cNvPr id="0" name=""/>
        <dsp:cNvSpPr/>
      </dsp:nvSpPr>
      <dsp:spPr>
        <a:xfrm>
          <a:off x="3151849" y="16668"/>
          <a:ext cx="1254632" cy="1254632"/>
        </a:xfrm>
        <a:prstGeom prst="ellips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衛福部疾管署</a:t>
          </a:r>
          <a:endParaRPr lang="zh-TW" sz="2200" kern="1200"/>
        </a:p>
      </dsp:txBody>
      <dsp:txXfrm>
        <a:off x="3335586" y="200405"/>
        <a:ext cx="887158" cy="887158"/>
      </dsp:txXfrm>
    </dsp:sp>
    <dsp:sp modelId="{4381C2B3-556D-4ECF-8090-C57343706F1D}">
      <dsp:nvSpPr>
        <dsp:cNvPr id="0" name=""/>
        <dsp:cNvSpPr/>
      </dsp:nvSpPr>
      <dsp:spPr>
        <a:xfrm>
          <a:off x="4531945" y="16668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531945" y="16668"/>
        <a:ext cx="1881948" cy="1254632"/>
      </dsp:txXfrm>
    </dsp:sp>
    <dsp:sp modelId="{D170FE14-8230-486B-8FAD-CAC0F37F7972}">
      <dsp:nvSpPr>
        <dsp:cNvPr id="0" name=""/>
        <dsp:cNvSpPr/>
      </dsp:nvSpPr>
      <dsp:spPr>
        <a:xfrm>
          <a:off x="3566289" y="1563377"/>
          <a:ext cx="1254632" cy="1254632"/>
        </a:xfrm>
        <a:prstGeom prst="ellips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防疫小測驗</a:t>
          </a:r>
          <a:endParaRPr lang="zh-TW" sz="2200" kern="1200"/>
        </a:p>
      </dsp:txBody>
      <dsp:txXfrm>
        <a:off x="3750026" y="1747114"/>
        <a:ext cx="887158" cy="887158"/>
      </dsp:txXfrm>
    </dsp:sp>
    <dsp:sp modelId="{F0492B1A-A7CB-4516-B406-053D499D8238}">
      <dsp:nvSpPr>
        <dsp:cNvPr id="0" name=""/>
        <dsp:cNvSpPr/>
      </dsp:nvSpPr>
      <dsp:spPr>
        <a:xfrm>
          <a:off x="4946384" y="1563377"/>
          <a:ext cx="1881948" cy="1254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4946384" y="1563377"/>
        <a:ext cx="1881948" cy="1254632"/>
      </dsp:txXfrm>
    </dsp:sp>
    <dsp:sp modelId="{DFC7F7D3-EF5E-4CCD-9506-197025628927}">
      <dsp:nvSpPr>
        <dsp:cNvPr id="0" name=""/>
        <dsp:cNvSpPr/>
      </dsp:nvSpPr>
      <dsp:spPr>
        <a:xfrm>
          <a:off x="3151849" y="3140134"/>
          <a:ext cx="1254632" cy="1194535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smtClean="0"/>
            <a:t>防疫影片</a:t>
          </a:r>
          <a:endParaRPr lang="zh-TW" altLang="en-US" sz="2200" kern="1200" dirty="0"/>
        </a:p>
      </dsp:txBody>
      <dsp:txXfrm>
        <a:off x="3335586" y="3315070"/>
        <a:ext cx="887158" cy="844663"/>
      </dsp:txXfrm>
    </dsp:sp>
    <dsp:sp modelId="{5D4EA3A6-3083-4636-92AE-8F0600A5140C}">
      <dsp:nvSpPr>
        <dsp:cNvPr id="0" name=""/>
        <dsp:cNvSpPr/>
      </dsp:nvSpPr>
      <dsp:spPr>
        <a:xfrm>
          <a:off x="4531945" y="3140134"/>
          <a:ext cx="1881948" cy="1194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531945" y="3140134"/>
        <a:ext cx="1881948" cy="1194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20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26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28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6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57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02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3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3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08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09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69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27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53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188640"/>
            <a:ext cx="6858000" cy="238760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0240" y="2686957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212976"/>
            <a:ext cx="4691739" cy="345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58719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3" name="內容版面配置區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30019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95275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</TotalTime>
  <Words>119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2021-12-08T03:31:16Z</dcterms:modified>
</cp:coreProperties>
</file>