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youtube.com/watch?v=a5JzhVwmCKA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C01398-6EAD-4859-8C0E-39C39C9A719A}" type="doc">
      <dgm:prSet loTypeId="urn:microsoft.com/office/officeart/2005/8/layout/hList7" loCatId="picture" qsTypeId="urn:microsoft.com/office/officeart/2005/8/quickstyle/3d6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ACFD0F70-F2F4-4EFF-858D-541F773BB12C}">
      <dgm:prSet/>
      <dgm:spPr/>
      <dgm:t>
        <a:bodyPr/>
        <a:lstStyle/>
        <a:p>
          <a:pPr rtl="0"/>
          <a:r>
            <a:rPr lang="zh-TW" dirty="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雙手肥皂清潔，搓洗</a:t>
          </a:r>
          <a:r>
            <a:rPr lang="en-US" dirty="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40~60</a:t>
          </a:r>
          <a:r>
            <a:rPr lang="zh-TW" dirty="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秒</a:t>
          </a:r>
          <a:endParaRPr lang="zh-TW" dirty="0">
            <a:latin typeface="文鼎中廣告體" panose="020B0602010101010101" pitchFamily="34" charset="-120"/>
            <a:ea typeface="文鼎中廣告體" panose="020B0602010101010101" pitchFamily="34" charset="-120"/>
          </a:endParaRPr>
        </a:p>
      </dgm:t>
    </dgm:pt>
    <dgm:pt modelId="{A9E14942-64F3-4753-BAC1-E21B2FAB6886}" type="parTrans" cxnId="{5B3CEFD1-A71B-48D5-8FE8-F349BF3AD212}">
      <dgm:prSet/>
      <dgm:spPr/>
      <dgm:t>
        <a:bodyPr/>
        <a:lstStyle/>
        <a:p>
          <a:endParaRPr lang="zh-TW" altLang="en-US"/>
        </a:p>
      </dgm:t>
    </dgm:pt>
    <dgm:pt modelId="{D129C0B5-6012-473E-9007-E9C8C529C3B9}" type="sibTrans" cxnId="{5B3CEFD1-A71B-48D5-8FE8-F349BF3AD212}">
      <dgm:prSet/>
      <dgm:spPr/>
      <dgm:t>
        <a:bodyPr/>
        <a:lstStyle/>
        <a:p>
          <a:endParaRPr lang="zh-TW" altLang="en-US"/>
        </a:p>
      </dgm:t>
    </dgm:pt>
    <dgm:pt modelId="{4C3A128E-03E8-4A6E-B7D6-193E605FCCAC}">
      <dgm:prSet/>
      <dgm:spPr/>
      <dgm:t>
        <a:bodyPr/>
        <a:lstStyle/>
        <a:p>
          <a:pPr rtl="0"/>
          <a:r>
            <a:rPr lang="zh-TW" dirty="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口罩要遮住口鼻、蓋住下巴  </a:t>
          </a:r>
          <a:endParaRPr lang="zh-TW" dirty="0">
            <a:latin typeface="文鼎中廣告體" panose="020B0602010101010101" pitchFamily="34" charset="-120"/>
            <a:ea typeface="文鼎中廣告體" panose="020B0602010101010101" pitchFamily="34" charset="-120"/>
          </a:endParaRPr>
        </a:p>
      </dgm:t>
    </dgm:pt>
    <dgm:pt modelId="{10EDF8D2-F748-43D9-9D3D-A7ABE7154A73}" type="parTrans" cxnId="{46E4992B-30CF-431C-BD39-10E3E999648D}">
      <dgm:prSet/>
      <dgm:spPr/>
      <dgm:t>
        <a:bodyPr/>
        <a:lstStyle/>
        <a:p>
          <a:endParaRPr lang="zh-TW" altLang="en-US"/>
        </a:p>
      </dgm:t>
    </dgm:pt>
    <dgm:pt modelId="{0B542E05-E5A4-4FB1-818A-8D01C81F1ADA}" type="sibTrans" cxnId="{46E4992B-30CF-431C-BD39-10E3E999648D}">
      <dgm:prSet/>
      <dgm:spPr/>
      <dgm:t>
        <a:bodyPr/>
        <a:lstStyle/>
        <a:p>
          <a:endParaRPr lang="zh-TW" altLang="en-US"/>
        </a:p>
      </dgm:t>
    </dgm:pt>
    <dgm:pt modelId="{222579BB-D01C-4AAA-8397-A6B804CA6FC9}">
      <dgm:prSet/>
      <dgm:spPr/>
      <dgm:t>
        <a:bodyPr/>
        <a:lstStyle/>
        <a:p>
          <a:pPr rtl="0"/>
          <a:r>
            <a:rPr lang="zh-TW" dirty="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噴</a:t>
          </a:r>
          <a:r>
            <a:rPr lang="en-US" dirty="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75%</a:t>
          </a:r>
          <a:r>
            <a:rPr lang="zh-TW" dirty="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酒精搓洗雙手</a:t>
          </a:r>
          <a:r>
            <a:rPr lang="en-US" dirty="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20-30</a:t>
          </a:r>
          <a:r>
            <a:rPr lang="zh-TW" dirty="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秒</a:t>
          </a:r>
          <a:endParaRPr lang="zh-TW" dirty="0">
            <a:latin typeface="文鼎中廣告體" panose="020B0602010101010101" pitchFamily="34" charset="-120"/>
            <a:ea typeface="文鼎中廣告體" panose="020B0602010101010101" pitchFamily="34" charset="-120"/>
          </a:endParaRPr>
        </a:p>
      </dgm:t>
    </dgm:pt>
    <dgm:pt modelId="{C43F1D55-F83E-49CD-B0AE-30A27CD6BCEA}" type="parTrans" cxnId="{8E06ED61-5B63-45FB-943F-8F5865F43760}">
      <dgm:prSet/>
      <dgm:spPr/>
      <dgm:t>
        <a:bodyPr/>
        <a:lstStyle/>
        <a:p>
          <a:endParaRPr lang="zh-TW" altLang="en-US"/>
        </a:p>
      </dgm:t>
    </dgm:pt>
    <dgm:pt modelId="{63B4EEC3-87D3-4DC1-8D4C-321068812199}" type="sibTrans" cxnId="{8E06ED61-5B63-45FB-943F-8F5865F43760}">
      <dgm:prSet/>
      <dgm:spPr/>
      <dgm:t>
        <a:bodyPr/>
        <a:lstStyle/>
        <a:p>
          <a:endParaRPr lang="zh-TW" altLang="en-US"/>
        </a:p>
      </dgm:t>
    </dgm:pt>
    <dgm:pt modelId="{719BE871-36FD-41C8-95FA-2DAAD0182075}">
      <dgm:prSet/>
      <dgm:spPr/>
      <dgm:t>
        <a:bodyPr/>
        <a:lstStyle/>
        <a:p>
          <a:pPr rtl="0"/>
          <a:r>
            <a:rPr lang="zh-TW" dirty="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有發燒、呼吸道症狀速就醫</a:t>
          </a:r>
          <a:endParaRPr lang="zh-TW" dirty="0">
            <a:latin typeface="文鼎中廣告體" panose="020B0602010101010101" pitchFamily="34" charset="-120"/>
            <a:ea typeface="文鼎中廣告體" panose="020B0602010101010101" pitchFamily="34" charset="-120"/>
          </a:endParaRPr>
        </a:p>
      </dgm:t>
    </dgm:pt>
    <dgm:pt modelId="{C3966E1E-9B67-40FA-8116-5E103CAF5420}" type="parTrans" cxnId="{8A48EE43-88A6-499E-B3E3-4700D703CA31}">
      <dgm:prSet/>
      <dgm:spPr/>
      <dgm:t>
        <a:bodyPr/>
        <a:lstStyle/>
        <a:p>
          <a:endParaRPr lang="zh-TW" altLang="en-US"/>
        </a:p>
      </dgm:t>
    </dgm:pt>
    <dgm:pt modelId="{9847DAB8-3D8E-44EC-869F-651286C2714A}" type="sibTrans" cxnId="{8A48EE43-88A6-499E-B3E3-4700D703CA31}">
      <dgm:prSet/>
      <dgm:spPr/>
      <dgm:t>
        <a:bodyPr/>
        <a:lstStyle/>
        <a:p>
          <a:endParaRPr lang="zh-TW" altLang="en-US"/>
        </a:p>
      </dgm:t>
    </dgm:pt>
    <dgm:pt modelId="{84CBCC80-B07E-4F55-BC6B-2343A9944486}" type="pres">
      <dgm:prSet presAssocID="{91C01398-6EAD-4859-8C0E-39C39C9A719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E94E373-2CC5-4CE4-98E6-70EDBC791C1D}" type="pres">
      <dgm:prSet presAssocID="{91C01398-6EAD-4859-8C0E-39C39C9A719A}" presName="fgShape" presStyleLbl="fgShp" presStyleIdx="0" presStyleCnt="1"/>
      <dgm:spPr/>
    </dgm:pt>
    <dgm:pt modelId="{9B734B0A-7D11-4CD6-800A-CF6F8B7163F7}" type="pres">
      <dgm:prSet presAssocID="{91C01398-6EAD-4859-8C0E-39C39C9A719A}" presName="linComp" presStyleCnt="0"/>
      <dgm:spPr/>
    </dgm:pt>
    <dgm:pt modelId="{270ED509-C2FD-4579-BCD4-F1CDFF36BC3F}" type="pres">
      <dgm:prSet presAssocID="{ACFD0F70-F2F4-4EFF-858D-541F773BB12C}" presName="compNode" presStyleCnt="0"/>
      <dgm:spPr/>
    </dgm:pt>
    <dgm:pt modelId="{9A75F988-81E9-40E2-B73E-78AF929F59BE}" type="pres">
      <dgm:prSet presAssocID="{ACFD0F70-F2F4-4EFF-858D-541F773BB12C}" presName="bkgdShape" presStyleLbl="node1" presStyleIdx="0" presStyleCnt="4" custLinFactNeighborX="-314" custLinFactNeighborY="-2550"/>
      <dgm:spPr/>
      <dgm:t>
        <a:bodyPr/>
        <a:lstStyle/>
        <a:p>
          <a:endParaRPr lang="zh-TW" altLang="en-US"/>
        </a:p>
      </dgm:t>
    </dgm:pt>
    <dgm:pt modelId="{B0B05C13-85C1-410C-82B8-6770F74B4820}" type="pres">
      <dgm:prSet presAssocID="{ACFD0F70-F2F4-4EFF-858D-541F773BB12C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063A041-5D54-479E-B530-CEA8620D13D7}" type="pres">
      <dgm:prSet presAssocID="{ACFD0F70-F2F4-4EFF-858D-541F773BB12C}" presName="invisiNode" presStyleLbl="node1" presStyleIdx="0" presStyleCnt="4"/>
      <dgm:spPr/>
    </dgm:pt>
    <dgm:pt modelId="{FED41862-ED63-467A-B696-D43686B54FAB}" type="pres">
      <dgm:prSet presAssocID="{ACFD0F70-F2F4-4EFF-858D-541F773BB12C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22A9B4A-5D1E-4846-AC95-C63CD80C6C65}" type="pres">
      <dgm:prSet presAssocID="{D129C0B5-6012-473E-9007-E9C8C529C3B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A89A23D-E91E-45DA-9AE3-E8E1A087A7AB}" type="pres">
      <dgm:prSet presAssocID="{4C3A128E-03E8-4A6E-B7D6-193E605FCCAC}" presName="compNode" presStyleCnt="0"/>
      <dgm:spPr/>
    </dgm:pt>
    <dgm:pt modelId="{9DE9C342-DE9C-4E7C-ACAE-64BD873112DA}" type="pres">
      <dgm:prSet presAssocID="{4C3A128E-03E8-4A6E-B7D6-193E605FCCAC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A97A478F-1163-419F-84B2-D9765C3F32FB}" type="pres">
      <dgm:prSet presAssocID="{4C3A128E-03E8-4A6E-B7D6-193E605FCCAC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9D1E58E-79AF-4D7D-BD06-D0C22732D4A1}" type="pres">
      <dgm:prSet presAssocID="{4C3A128E-03E8-4A6E-B7D6-193E605FCCAC}" presName="invisiNode" presStyleLbl="node1" presStyleIdx="1" presStyleCnt="4"/>
      <dgm:spPr/>
    </dgm:pt>
    <dgm:pt modelId="{CB9EACE8-5B11-48F3-A098-3E32326DB76D}" type="pres">
      <dgm:prSet presAssocID="{4C3A128E-03E8-4A6E-B7D6-193E605FCCAC}" presName="imagNode" presStyleLbl="fgImgPlace1" presStyleIdx="1" presStyleCnt="4" custLinFactNeighborX="4057" custLinFactNeighborY="2991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D457D3D-D52B-4AA2-B439-BD6FB3E2C8E3}" type="pres">
      <dgm:prSet presAssocID="{0B542E05-E5A4-4FB1-818A-8D01C81F1AD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E1803CD-FDAB-4745-A0D1-B94F8F95C591}" type="pres">
      <dgm:prSet presAssocID="{222579BB-D01C-4AAA-8397-A6B804CA6FC9}" presName="compNode" presStyleCnt="0"/>
      <dgm:spPr/>
    </dgm:pt>
    <dgm:pt modelId="{8299638C-AB87-4362-91FF-926405B92264}" type="pres">
      <dgm:prSet presAssocID="{222579BB-D01C-4AAA-8397-A6B804CA6FC9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E3A7B807-8058-4CC5-91DB-84555E1F319D}" type="pres">
      <dgm:prSet presAssocID="{222579BB-D01C-4AAA-8397-A6B804CA6FC9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4B33885-D91E-4240-90FC-A66ACF950659}" type="pres">
      <dgm:prSet presAssocID="{222579BB-D01C-4AAA-8397-A6B804CA6FC9}" presName="invisiNode" presStyleLbl="node1" presStyleIdx="2" presStyleCnt="4"/>
      <dgm:spPr/>
    </dgm:pt>
    <dgm:pt modelId="{54CE7CBA-7829-46DB-87F5-8709BBCA08E0}" type="pres">
      <dgm:prSet presAssocID="{222579BB-D01C-4AAA-8397-A6B804CA6FC9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6744ACA-7957-4CB5-AFEC-CDC5C3802CE3}" type="pres">
      <dgm:prSet presAssocID="{63B4EEC3-87D3-4DC1-8D4C-32106881219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834A829-81F0-45D4-AE71-F223DB0E939E}" type="pres">
      <dgm:prSet presAssocID="{719BE871-36FD-41C8-95FA-2DAAD0182075}" presName="compNode" presStyleCnt="0"/>
      <dgm:spPr/>
    </dgm:pt>
    <dgm:pt modelId="{BB69C451-B96D-4A0A-A4B6-C6EE6035BDBF}" type="pres">
      <dgm:prSet presAssocID="{719BE871-36FD-41C8-95FA-2DAAD0182075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3E6B4DC4-0206-437D-AFB9-651789D27D02}" type="pres">
      <dgm:prSet presAssocID="{719BE871-36FD-41C8-95FA-2DAAD0182075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8C66475-6D9D-430E-BCCC-14A6154F9304}" type="pres">
      <dgm:prSet presAssocID="{719BE871-36FD-41C8-95FA-2DAAD0182075}" presName="invisiNode" presStyleLbl="node1" presStyleIdx="3" presStyleCnt="4"/>
      <dgm:spPr/>
    </dgm:pt>
    <dgm:pt modelId="{D608A03B-0C41-46FA-9AFE-54377493228E}" type="pres">
      <dgm:prSet presAssocID="{719BE871-36FD-41C8-95FA-2DAAD0182075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5B3CEFD1-A71B-48D5-8FE8-F349BF3AD212}" srcId="{91C01398-6EAD-4859-8C0E-39C39C9A719A}" destId="{ACFD0F70-F2F4-4EFF-858D-541F773BB12C}" srcOrd="0" destOrd="0" parTransId="{A9E14942-64F3-4753-BAC1-E21B2FAB6886}" sibTransId="{D129C0B5-6012-473E-9007-E9C8C529C3B9}"/>
    <dgm:cxn modelId="{6BD37D96-DCD5-48C4-BB64-A368880F10E2}" type="presOf" srcId="{719BE871-36FD-41C8-95FA-2DAAD0182075}" destId="{BB69C451-B96D-4A0A-A4B6-C6EE6035BDBF}" srcOrd="0" destOrd="0" presId="urn:microsoft.com/office/officeart/2005/8/layout/hList7"/>
    <dgm:cxn modelId="{75BC3CCB-4A56-410C-BFA9-96AA214FF328}" type="presOf" srcId="{4C3A128E-03E8-4A6E-B7D6-193E605FCCAC}" destId="{A97A478F-1163-419F-84B2-D9765C3F32FB}" srcOrd="1" destOrd="0" presId="urn:microsoft.com/office/officeart/2005/8/layout/hList7"/>
    <dgm:cxn modelId="{2A63EC36-DFD8-4D5F-84C2-94C969C84537}" type="presOf" srcId="{ACFD0F70-F2F4-4EFF-858D-541F773BB12C}" destId="{9A75F988-81E9-40E2-B73E-78AF929F59BE}" srcOrd="0" destOrd="0" presId="urn:microsoft.com/office/officeart/2005/8/layout/hList7"/>
    <dgm:cxn modelId="{F1D266EE-F80F-4428-BEDD-F0BB507A48CA}" type="presOf" srcId="{91C01398-6EAD-4859-8C0E-39C39C9A719A}" destId="{84CBCC80-B07E-4F55-BC6B-2343A9944486}" srcOrd="0" destOrd="0" presId="urn:microsoft.com/office/officeart/2005/8/layout/hList7"/>
    <dgm:cxn modelId="{90817795-C02D-47EB-8B9D-9F01EC3C8644}" type="presOf" srcId="{D129C0B5-6012-473E-9007-E9C8C529C3B9}" destId="{C22A9B4A-5D1E-4846-AC95-C63CD80C6C65}" srcOrd="0" destOrd="0" presId="urn:microsoft.com/office/officeart/2005/8/layout/hList7"/>
    <dgm:cxn modelId="{8A968F08-79EF-4E9B-B814-AA4FA66AF7F6}" type="presOf" srcId="{222579BB-D01C-4AAA-8397-A6B804CA6FC9}" destId="{E3A7B807-8058-4CC5-91DB-84555E1F319D}" srcOrd="1" destOrd="0" presId="urn:microsoft.com/office/officeart/2005/8/layout/hList7"/>
    <dgm:cxn modelId="{8E06ED61-5B63-45FB-943F-8F5865F43760}" srcId="{91C01398-6EAD-4859-8C0E-39C39C9A719A}" destId="{222579BB-D01C-4AAA-8397-A6B804CA6FC9}" srcOrd="2" destOrd="0" parTransId="{C43F1D55-F83E-49CD-B0AE-30A27CD6BCEA}" sibTransId="{63B4EEC3-87D3-4DC1-8D4C-321068812199}"/>
    <dgm:cxn modelId="{9EC0E291-E5CB-430F-86FA-83B5A8BA8DA5}" type="presOf" srcId="{4C3A128E-03E8-4A6E-B7D6-193E605FCCAC}" destId="{9DE9C342-DE9C-4E7C-ACAE-64BD873112DA}" srcOrd="0" destOrd="0" presId="urn:microsoft.com/office/officeart/2005/8/layout/hList7"/>
    <dgm:cxn modelId="{8A48EE43-88A6-499E-B3E3-4700D703CA31}" srcId="{91C01398-6EAD-4859-8C0E-39C39C9A719A}" destId="{719BE871-36FD-41C8-95FA-2DAAD0182075}" srcOrd="3" destOrd="0" parTransId="{C3966E1E-9B67-40FA-8116-5E103CAF5420}" sibTransId="{9847DAB8-3D8E-44EC-869F-651286C2714A}"/>
    <dgm:cxn modelId="{F5EEB377-2944-4D70-BD0D-3D3B1B2B006D}" type="presOf" srcId="{222579BB-D01C-4AAA-8397-A6B804CA6FC9}" destId="{8299638C-AB87-4362-91FF-926405B92264}" srcOrd="0" destOrd="0" presId="urn:microsoft.com/office/officeart/2005/8/layout/hList7"/>
    <dgm:cxn modelId="{0AF8435C-D56E-49DD-BC5B-A5BC144F1CF4}" type="presOf" srcId="{0B542E05-E5A4-4FB1-818A-8D01C81F1ADA}" destId="{4D457D3D-D52B-4AA2-B439-BD6FB3E2C8E3}" srcOrd="0" destOrd="0" presId="urn:microsoft.com/office/officeart/2005/8/layout/hList7"/>
    <dgm:cxn modelId="{681F9627-25C9-45CC-BDAF-417002F30E08}" type="presOf" srcId="{63B4EEC3-87D3-4DC1-8D4C-321068812199}" destId="{16744ACA-7957-4CB5-AFEC-CDC5C3802CE3}" srcOrd="0" destOrd="0" presId="urn:microsoft.com/office/officeart/2005/8/layout/hList7"/>
    <dgm:cxn modelId="{46E4992B-30CF-431C-BD39-10E3E999648D}" srcId="{91C01398-6EAD-4859-8C0E-39C39C9A719A}" destId="{4C3A128E-03E8-4A6E-B7D6-193E605FCCAC}" srcOrd="1" destOrd="0" parTransId="{10EDF8D2-F748-43D9-9D3D-A7ABE7154A73}" sibTransId="{0B542E05-E5A4-4FB1-818A-8D01C81F1ADA}"/>
    <dgm:cxn modelId="{168A7F2E-08D4-4C86-B7BF-C28ABE07A44D}" type="presOf" srcId="{719BE871-36FD-41C8-95FA-2DAAD0182075}" destId="{3E6B4DC4-0206-437D-AFB9-651789D27D02}" srcOrd="1" destOrd="0" presId="urn:microsoft.com/office/officeart/2005/8/layout/hList7"/>
    <dgm:cxn modelId="{ED901C5C-D790-4C17-8C47-E6CEA6047C03}" type="presOf" srcId="{ACFD0F70-F2F4-4EFF-858D-541F773BB12C}" destId="{B0B05C13-85C1-410C-82B8-6770F74B4820}" srcOrd="1" destOrd="0" presId="urn:microsoft.com/office/officeart/2005/8/layout/hList7"/>
    <dgm:cxn modelId="{B8142C3F-899E-4257-B98E-66EFB80C19CF}" type="presParOf" srcId="{84CBCC80-B07E-4F55-BC6B-2343A9944486}" destId="{EE94E373-2CC5-4CE4-98E6-70EDBC791C1D}" srcOrd="0" destOrd="0" presId="urn:microsoft.com/office/officeart/2005/8/layout/hList7"/>
    <dgm:cxn modelId="{20455E1D-6418-4A9A-A845-04533BD8E8F0}" type="presParOf" srcId="{84CBCC80-B07E-4F55-BC6B-2343A9944486}" destId="{9B734B0A-7D11-4CD6-800A-CF6F8B7163F7}" srcOrd="1" destOrd="0" presId="urn:microsoft.com/office/officeart/2005/8/layout/hList7"/>
    <dgm:cxn modelId="{CA2E9F38-03D5-4EA4-A8F9-3A7F12C50135}" type="presParOf" srcId="{9B734B0A-7D11-4CD6-800A-CF6F8B7163F7}" destId="{270ED509-C2FD-4579-BCD4-F1CDFF36BC3F}" srcOrd="0" destOrd="0" presId="urn:microsoft.com/office/officeart/2005/8/layout/hList7"/>
    <dgm:cxn modelId="{191E9088-AAAC-48F1-99BE-9159AD78B8B7}" type="presParOf" srcId="{270ED509-C2FD-4579-BCD4-F1CDFF36BC3F}" destId="{9A75F988-81E9-40E2-B73E-78AF929F59BE}" srcOrd="0" destOrd="0" presId="urn:microsoft.com/office/officeart/2005/8/layout/hList7"/>
    <dgm:cxn modelId="{EF287A3A-6A56-4ABF-AB3C-FC9A8BB5E989}" type="presParOf" srcId="{270ED509-C2FD-4579-BCD4-F1CDFF36BC3F}" destId="{B0B05C13-85C1-410C-82B8-6770F74B4820}" srcOrd="1" destOrd="0" presId="urn:microsoft.com/office/officeart/2005/8/layout/hList7"/>
    <dgm:cxn modelId="{E3C842D0-CC49-4BBF-9AFF-68EF9DA0F614}" type="presParOf" srcId="{270ED509-C2FD-4579-BCD4-F1CDFF36BC3F}" destId="{3063A041-5D54-479E-B530-CEA8620D13D7}" srcOrd="2" destOrd="0" presId="urn:microsoft.com/office/officeart/2005/8/layout/hList7"/>
    <dgm:cxn modelId="{176E93AD-11D4-433F-9153-8D97915D3899}" type="presParOf" srcId="{270ED509-C2FD-4579-BCD4-F1CDFF36BC3F}" destId="{FED41862-ED63-467A-B696-D43686B54FAB}" srcOrd="3" destOrd="0" presId="urn:microsoft.com/office/officeart/2005/8/layout/hList7"/>
    <dgm:cxn modelId="{4CC19A52-B575-40E2-9C4A-79934ED050FD}" type="presParOf" srcId="{9B734B0A-7D11-4CD6-800A-CF6F8B7163F7}" destId="{C22A9B4A-5D1E-4846-AC95-C63CD80C6C65}" srcOrd="1" destOrd="0" presId="urn:microsoft.com/office/officeart/2005/8/layout/hList7"/>
    <dgm:cxn modelId="{8C0CFCB9-3C13-4AF2-A165-1D1273FFC401}" type="presParOf" srcId="{9B734B0A-7D11-4CD6-800A-CF6F8B7163F7}" destId="{0A89A23D-E91E-45DA-9AE3-E8E1A087A7AB}" srcOrd="2" destOrd="0" presId="urn:microsoft.com/office/officeart/2005/8/layout/hList7"/>
    <dgm:cxn modelId="{674E5BCD-C29D-4FD2-B6BE-63EFA493879E}" type="presParOf" srcId="{0A89A23D-E91E-45DA-9AE3-E8E1A087A7AB}" destId="{9DE9C342-DE9C-4E7C-ACAE-64BD873112DA}" srcOrd="0" destOrd="0" presId="urn:microsoft.com/office/officeart/2005/8/layout/hList7"/>
    <dgm:cxn modelId="{AD755F36-E8A9-46B5-B2A8-8548B7DE9CDC}" type="presParOf" srcId="{0A89A23D-E91E-45DA-9AE3-E8E1A087A7AB}" destId="{A97A478F-1163-419F-84B2-D9765C3F32FB}" srcOrd="1" destOrd="0" presId="urn:microsoft.com/office/officeart/2005/8/layout/hList7"/>
    <dgm:cxn modelId="{234FB060-4E76-497C-A1D1-71746D7037B0}" type="presParOf" srcId="{0A89A23D-E91E-45DA-9AE3-E8E1A087A7AB}" destId="{19D1E58E-79AF-4D7D-BD06-D0C22732D4A1}" srcOrd="2" destOrd="0" presId="urn:microsoft.com/office/officeart/2005/8/layout/hList7"/>
    <dgm:cxn modelId="{9E547570-5466-4488-B0E8-4CD87A0D922E}" type="presParOf" srcId="{0A89A23D-E91E-45DA-9AE3-E8E1A087A7AB}" destId="{CB9EACE8-5B11-48F3-A098-3E32326DB76D}" srcOrd="3" destOrd="0" presId="urn:microsoft.com/office/officeart/2005/8/layout/hList7"/>
    <dgm:cxn modelId="{5A703780-B87F-4E65-BD93-F809B2138C04}" type="presParOf" srcId="{9B734B0A-7D11-4CD6-800A-CF6F8B7163F7}" destId="{4D457D3D-D52B-4AA2-B439-BD6FB3E2C8E3}" srcOrd="3" destOrd="0" presId="urn:microsoft.com/office/officeart/2005/8/layout/hList7"/>
    <dgm:cxn modelId="{807A5D71-D366-4A25-940B-80F1A61B0830}" type="presParOf" srcId="{9B734B0A-7D11-4CD6-800A-CF6F8B7163F7}" destId="{3E1803CD-FDAB-4745-A0D1-B94F8F95C591}" srcOrd="4" destOrd="0" presId="urn:microsoft.com/office/officeart/2005/8/layout/hList7"/>
    <dgm:cxn modelId="{48C4D2F4-D61D-4B32-B083-85F14FCDF084}" type="presParOf" srcId="{3E1803CD-FDAB-4745-A0D1-B94F8F95C591}" destId="{8299638C-AB87-4362-91FF-926405B92264}" srcOrd="0" destOrd="0" presId="urn:microsoft.com/office/officeart/2005/8/layout/hList7"/>
    <dgm:cxn modelId="{0BEC4B9A-938F-497B-973F-D44E6FA78ACA}" type="presParOf" srcId="{3E1803CD-FDAB-4745-A0D1-B94F8F95C591}" destId="{E3A7B807-8058-4CC5-91DB-84555E1F319D}" srcOrd="1" destOrd="0" presId="urn:microsoft.com/office/officeart/2005/8/layout/hList7"/>
    <dgm:cxn modelId="{44C8FC37-71E1-4CD1-934B-27D8EAD66D67}" type="presParOf" srcId="{3E1803CD-FDAB-4745-A0D1-B94F8F95C591}" destId="{B4B33885-D91E-4240-90FC-A66ACF950659}" srcOrd="2" destOrd="0" presId="urn:microsoft.com/office/officeart/2005/8/layout/hList7"/>
    <dgm:cxn modelId="{868C189A-BF2B-48FD-91B1-B756A7508575}" type="presParOf" srcId="{3E1803CD-FDAB-4745-A0D1-B94F8F95C591}" destId="{54CE7CBA-7829-46DB-87F5-8709BBCA08E0}" srcOrd="3" destOrd="0" presId="urn:microsoft.com/office/officeart/2005/8/layout/hList7"/>
    <dgm:cxn modelId="{61E1CFE6-8D22-49E4-A07F-0E834481AE51}" type="presParOf" srcId="{9B734B0A-7D11-4CD6-800A-CF6F8B7163F7}" destId="{16744ACA-7957-4CB5-AFEC-CDC5C3802CE3}" srcOrd="5" destOrd="0" presId="urn:microsoft.com/office/officeart/2005/8/layout/hList7"/>
    <dgm:cxn modelId="{7B29F7E5-9D8A-4CE7-803D-1BF5D6A89211}" type="presParOf" srcId="{9B734B0A-7D11-4CD6-800A-CF6F8B7163F7}" destId="{3834A829-81F0-45D4-AE71-F223DB0E939E}" srcOrd="6" destOrd="0" presId="urn:microsoft.com/office/officeart/2005/8/layout/hList7"/>
    <dgm:cxn modelId="{018A879E-1529-4A2E-A779-BB586001DA61}" type="presParOf" srcId="{3834A829-81F0-45D4-AE71-F223DB0E939E}" destId="{BB69C451-B96D-4A0A-A4B6-C6EE6035BDBF}" srcOrd="0" destOrd="0" presId="urn:microsoft.com/office/officeart/2005/8/layout/hList7"/>
    <dgm:cxn modelId="{8F75F82D-2578-4099-9003-A70E70F6686E}" type="presParOf" srcId="{3834A829-81F0-45D4-AE71-F223DB0E939E}" destId="{3E6B4DC4-0206-437D-AFB9-651789D27D02}" srcOrd="1" destOrd="0" presId="urn:microsoft.com/office/officeart/2005/8/layout/hList7"/>
    <dgm:cxn modelId="{1D9DEA7D-1481-49A9-8208-F6A977A92A5E}" type="presParOf" srcId="{3834A829-81F0-45D4-AE71-F223DB0E939E}" destId="{D8C66475-6D9D-430E-BCCC-14A6154F9304}" srcOrd="2" destOrd="0" presId="urn:microsoft.com/office/officeart/2005/8/layout/hList7"/>
    <dgm:cxn modelId="{0E0D6980-3963-4DC8-8DEC-CC7D7587CD50}" type="presParOf" srcId="{3834A829-81F0-45D4-AE71-F223DB0E939E}" destId="{D608A03B-0C41-46FA-9AFE-54377493228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0139F2-AFCE-47BF-B0D5-0B69185660A8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1335DBA2-4800-41D7-9E40-DF4DB9E2280E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室外至少</a:t>
          </a:r>
          <a:r>
            <a:rPr 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</a:t>
          </a:r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09484E7E-01BD-4E7F-9BD5-2C7D53180A4B}" type="parTrans" cxnId="{C2B84520-CD1B-4FEB-A140-678CFC6A002E}">
      <dgm:prSet/>
      <dgm:spPr/>
      <dgm:t>
        <a:bodyPr/>
        <a:lstStyle/>
        <a:p>
          <a:endParaRPr lang="zh-TW" altLang="en-US"/>
        </a:p>
      </dgm:t>
    </dgm:pt>
    <dgm:pt modelId="{24313339-5815-421C-A905-4DF65C114E8A}" type="sibTrans" cxnId="{C2B84520-CD1B-4FEB-A140-678CFC6A002E}">
      <dgm:prSet/>
      <dgm:spPr/>
      <dgm:t>
        <a:bodyPr/>
        <a:lstStyle/>
        <a:p>
          <a:endParaRPr lang="zh-TW" altLang="en-US"/>
        </a:p>
      </dgm:t>
    </dgm:pt>
    <dgm:pt modelId="{69DF1132-82DE-48D0-8B27-80675B7F9662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大約</a:t>
          </a:r>
          <a:r>
            <a:rPr 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3</a:t>
          </a:r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個步伐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172CF90F-015F-4C2E-97CA-6BF59AA2D06B}" type="parTrans" cxnId="{98756E32-B15B-4DE6-9F7E-2CD0484EE714}">
      <dgm:prSet/>
      <dgm:spPr/>
      <dgm:t>
        <a:bodyPr/>
        <a:lstStyle/>
        <a:p>
          <a:endParaRPr lang="zh-TW" altLang="en-US"/>
        </a:p>
      </dgm:t>
    </dgm:pt>
    <dgm:pt modelId="{AE2DD643-D6F7-4949-B2C9-82227B4DD7C5}" type="sibTrans" cxnId="{98756E32-B15B-4DE6-9F7E-2CD0484EE714}">
      <dgm:prSet/>
      <dgm:spPr/>
      <dgm:t>
        <a:bodyPr/>
        <a:lstStyle/>
        <a:p>
          <a:endParaRPr lang="zh-TW" altLang="en-US"/>
        </a:p>
      </dgm:t>
    </dgm:pt>
    <dgm:pt modelId="{BE6D8298-44FC-4C38-8251-C446CC1E1B68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室內至少</a:t>
          </a:r>
          <a:r>
            <a:rPr 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1.5</a:t>
          </a:r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B7A18058-91CF-4147-B334-38A00A058A32}" type="parTrans" cxnId="{B0789671-D8AF-4172-8CCC-05D40FF8D8FE}">
      <dgm:prSet/>
      <dgm:spPr/>
      <dgm:t>
        <a:bodyPr/>
        <a:lstStyle/>
        <a:p>
          <a:endParaRPr lang="zh-TW" altLang="en-US"/>
        </a:p>
      </dgm:t>
    </dgm:pt>
    <dgm:pt modelId="{4929ED1E-C37E-44B5-A901-742040AD69FA}" type="sibTrans" cxnId="{B0789671-D8AF-4172-8CCC-05D40FF8D8FE}">
      <dgm:prSet/>
      <dgm:spPr/>
      <dgm:t>
        <a:bodyPr/>
        <a:lstStyle/>
        <a:p>
          <a:endParaRPr lang="zh-TW" altLang="en-US"/>
        </a:p>
      </dgm:t>
    </dgm:pt>
    <dgm:pt modelId="{A267D2B9-60A7-4C22-B7D7-5D26D46A48F2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大約手臂的兩倍長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BD30475F-7C1F-4C68-B112-4055D8339C2B}" type="parTrans" cxnId="{9672670C-2476-484E-AA32-7F7F36B820AA}">
      <dgm:prSet/>
      <dgm:spPr/>
      <dgm:t>
        <a:bodyPr/>
        <a:lstStyle/>
        <a:p>
          <a:endParaRPr lang="zh-TW" altLang="en-US"/>
        </a:p>
      </dgm:t>
    </dgm:pt>
    <dgm:pt modelId="{AD561480-93A4-4278-BDCD-F2DC2662665D}" type="sibTrans" cxnId="{9672670C-2476-484E-AA32-7F7F36B820AA}">
      <dgm:prSet/>
      <dgm:spPr/>
      <dgm:t>
        <a:bodyPr/>
        <a:lstStyle/>
        <a:p>
          <a:endParaRPr lang="zh-TW" altLang="en-US"/>
        </a:p>
      </dgm:t>
    </dgm:pt>
    <dgm:pt modelId="{8A66F5A8-BB25-44F8-AF9E-168A4CCFF306}" type="pres">
      <dgm:prSet presAssocID="{2C0139F2-AFCE-47BF-B0D5-0B69185660A8}" presName="rootNode" presStyleCnt="0">
        <dgm:presLayoutVars>
          <dgm:chMax/>
          <dgm:chPref/>
          <dgm:dir/>
          <dgm:animLvl val="lvl"/>
        </dgm:presLayoutVars>
      </dgm:prSet>
      <dgm:spPr/>
    </dgm:pt>
    <dgm:pt modelId="{81B60AF1-A4AF-4C2C-AF41-D629F0734CD6}" type="pres">
      <dgm:prSet presAssocID="{1335DBA2-4800-41D7-9E40-DF4DB9E2280E}" presName="composite" presStyleCnt="0"/>
      <dgm:spPr/>
    </dgm:pt>
    <dgm:pt modelId="{FE40316E-8880-4D22-B65B-D8AB9967C20A}" type="pres">
      <dgm:prSet presAssocID="{1335DBA2-4800-41D7-9E40-DF4DB9E2280E}" presName="ParentText" presStyleLbl="node1" presStyleIdx="0" presStyleCnt="2" custLinFactNeighborX="-207" custLinFactNeighborY="874">
        <dgm:presLayoutVars>
          <dgm:chMax val="1"/>
          <dgm:chPref val="1"/>
          <dgm:bulletEnabled val="1"/>
        </dgm:presLayoutVars>
      </dgm:prSet>
      <dgm:spPr/>
    </dgm:pt>
    <dgm:pt modelId="{1F7E49B7-8D77-4089-B10C-9A031898C061}" type="pres">
      <dgm:prSet presAssocID="{1335DBA2-4800-41D7-9E40-DF4DB9E2280E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1D2B316-1379-450A-9E64-EF6162B543D3}" type="pres">
      <dgm:prSet presAssocID="{1335DBA2-4800-41D7-9E40-DF4DB9E2280E}" presName="ChildText" presStyleLbl="fgAcc1" presStyleIdx="0" presStyleCnt="2" custLinFactNeighborX="-2363" custLinFactNeighborY="-513">
        <dgm:presLayoutVars>
          <dgm:chMax val="0"/>
          <dgm:chPref val="0"/>
          <dgm:bulletEnabled val="1"/>
        </dgm:presLayoutVars>
      </dgm:prSet>
      <dgm:spPr/>
    </dgm:pt>
    <dgm:pt modelId="{96F563BC-FD85-4EC0-842F-59AC18C3D9B2}" type="pres">
      <dgm:prSet presAssocID="{24313339-5815-421C-A905-4DF65C114E8A}" presName="sibTrans" presStyleCnt="0"/>
      <dgm:spPr/>
    </dgm:pt>
    <dgm:pt modelId="{4B6F65A5-E843-4489-9F64-771E1931E869}" type="pres">
      <dgm:prSet presAssocID="{BE6D8298-44FC-4C38-8251-C446CC1E1B68}" presName="composite" presStyleCnt="0"/>
      <dgm:spPr/>
    </dgm:pt>
    <dgm:pt modelId="{A18169EC-B33B-4C28-9E50-1A5F54263F1F}" type="pres">
      <dgm:prSet presAssocID="{BE6D8298-44FC-4C38-8251-C446CC1E1B68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82DE5320-AC48-42D6-99A8-5BF95A1F6843}" type="pres">
      <dgm:prSet presAssocID="{BE6D8298-44FC-4C38-8251-C446CC1E1B68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D2E9A99-CE4D-425E-A84B-4D143008E742}" type="pres">
      <dgm:prSet presAssocID="{BE6D8298-44FC-4C38-8251-C446CC1E1B68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10E07CDB-1475-49BE-BF5A-C83907B93E27}" type="presOf" srcId="{2C0139F2-AFCE-47BF-B0D5-0B69185660A8}" destId="{8A66F5A8-BB25-44F8-AF9E-168A4CCFF306}" srcOrd="0" destOrd="0" presId="urn:microsoft.com/office/officeart/2008/layout/TitledPictureBlocks"/>
    <dgm:cxn modelId="{9672670C-2476-484E-AA32-7F7F36B820AA}" srcId="{BE6D8298-44FC-4C38-8251-C446CC1E1B68}" destId="{A267D2B9-60A7-4C22-B7D7-5D26D46A48F2}" srcOrd="0" destOrd="0" parTransId="{BD30475F-7C1F-4C68-B112-4055D8339C2B}" sibTransId="{AD561480-93A4-4278-BDCD-F2DC2662665D}"/>
    <dgm:cxn modelId="{98756E32-B15B-4DE6-9F7E-2CD0484EE714}" srcId="{1335DBA2-4800-41D7-9E40-DF4DB9E2280E}" destId="{69DF1132-82DE-48D0-8B27-80675B7F9662}" srcOrd="0" destOrd="0" parTransId="{172CF90F-015F-4C2E-97CA-6BF59AA2D06B}" sibTransId="{AE2DD643-D6F7-4949-B2C9-82227B4DD7C5}"/>
    <dgm:cxn modelId="{F64B97D0-1EF6-4725-80D3-3F581BED9F08}" type="presOf" srcId="{A267D2B9-60A7-4C22-B7D7-5D26D46A48F2}" destId="{2D2E9A99-CE4D-425E-A84B-4D143008E742}" srcOrd="0" destOrd="0" presId="urn:microsoft.com/office/officeart/2008/layout/TitledPictureBlocks"/>
    <dgm:cxn modelId="{C2B84520-CD1B-4FEB-A140-678CFC6A002E}" srcId="{2C0139F2-AFCE-47BF-B0D5-0B69185660A8}" destId="{1335DBA2-4800-41D7-9E40-DF4DB9E2280E}" srcOrd="0" destOrd="0" parTransId="{09484E7E-01BD-4E7F-9BD5-2C7D53180A4B}" sibTransId="{24313339-5815-421C-A905-4DF65C114E8A}"/>
    <dgm:cxn modelId="{B0789671-D8AF-4172-8CCC-05D40FF8D8FE}" srcId="{2C0139F2-AFCE-47BF-B0D5-0B69185660A8}" destId="{BE6D8298-44FC-4C38-8251-C446CC1E1B68}" srcOrd="1" destOrd="0" parTransId="{B7A18058-91CF-4147-B334-38A00A058A32}" sibTransId="{4929ED1E-C37E-44B5-A901-742040AD69FA}"/>
    <dgm:cxn modelId="{5110E5FD-A597-4295-9218-18995511CD36}" type="presOf" srcId="{69DF1132-82DE-48D0-8B27-80675B7F9662}" destId="{11D2B316-1379-450A-9E64-EF6162B543D3}" srcOrd="0" destOrd="0" presId="urn:microsoft.com/office/officeart/2008/layout/TitledPictureBlocks"/>
    <dgm:cxn modelId="{41936242-6A13-4674-9715-A0E865145DB8}" type="presOf" srcId="{1335DBA2-4800-41D7-9E40-DF4DB9E2280E}" destId="{FE40316E-8880-4D22-B65B-D8AB9967C20A}" srcOrd="0" destOrd="0" presId="urn:microsoft.com/office/officeart/2008/layout/TitledPictureBlocks"/>
    <dgm:cxn modelId="{C0924615-2FB2-4380-BDE2-D90C09E0B539}" type="presOf" srcId="{BE6D8298-44FC-4C38-8251-C446CC1E1B68}" destId="{A18169EC-B33B-4C28-9E50-1A5F54263F1F}" srcOrd="0" destOrd="0" presId="urn:microsoft.com/office/officeart/2008/layout/TitledPictureBlocks"/>
    <dgm:cxn modelId="{B80E2815-2FF6-494D-81C4-9733BFD31B89}" type="presParOf" srcId="{8A66F5A8-BB25-44F8-AF9E-168A4CCFF306}" destId="{81B60AF1-A4AF-4C2C-AF41-D629F0734CD6}" srcOrd="0" destOrd="0" presId="urn:microsoft.com/office/officeart/2008/layout/TitledPictureBlocks"/>
    <dgm:cxn modelId="{0B5C77C3-6E4F-4E12-B6F2-E36947327129}" type="presParOf" srcId="{81B60AF1-A4AF-4C2C-AF41-D629F0734CD6}" destId="{FE40316E-8880-4D22-B65B-D8AB9967C20A}" srcOrd="0" destOrd="0" presId="urn:microsoft.com/office/officeart/2008/layout/TitledPictureBlocks"/>
    <dgm:cxn modelId="{01B064E2-5E72-4CDA-9877-774AB928F11D}" type="presParOf" srcId="{81B60AF1-A4AF-4C2C-AF41-D629F0734CD6}" destId="{1F7E49B7-8D77-4089-B10C-9A031898C061}" srcOrd="1" destOrd="0" presId="urn:microsoft.com/office/officeart/2008/layout/TitledPictureBlocks"/>
    <dgm:cxn modelId="{5CBCCDE5-3E8A-41F8-B783-F92982CE2870}" type="presParOf" srcId="{81B60AF1-A4AF-4C2C-AF41-D629F0734CD6}" destId="{11D2B316-1379-450A-9E64-EF6162B543D3}" srcOrd="2" destOrd="0" presId="urn:microsoft.com/office/officeart/2008/layout/TitledPictureBlocks"/>
    <dgm:cxn modelId="{47C392DC-01D2-4363-A98C-95A01531FB3E}" type="presParOf" srcId="{8A66F5A8-BB25-44F8-AF9E-168A4CCFF306}" destId="{96F563BC-FD85-4EC0-842F-59AC18C3D9B2}" srcOrd="1" destOrd="0" presId="urn:microsoft.com/office/officeart/2008/layout/TitledPictureBlocks"/>
    <dgm:cxn modelId="{A5C88EA7-A6FC-41A3-94B0-377D357D8350}" type="presParOf" srcId="{8A66F5A8-BB25-44F8-AF9E-168A4CCFF306}" destId="{4B6F65A5-E843-4489-9F64-771E1931E869}" srcOrd="2" destOrd="0" presId="urn:microsoft.com/office/officeart/2008/layout/TitledPictureBlocks"/>
    <dgm:cxn modelId="{738FE428-41AD-444F-848F-6B02AAD120D4}" type="presParOf" srcId="{4B6F65A5-E843-4489-9F64-771E1931E869}" destId="{A18169EC-B33B-4C28-9E50-1A5F54263F1F}" srcOrd="0" destOrd="0" presId="urn:microsoft.com/office/officeart/2008/layout/TitledPictureBlocks"/>
    <dgm:cxn modelId="{B264B19A-31CD-49CD-B59D-2638E9BCEF77}" type="presParOf" srcId="{4B6F65A5-E843-4489-9F64-771E1931E869}" destId="{82DE5320-AC48-42D6-99A8-5BF95A1F6843}" srcOrd="1" destOrd="0" presId="urn:microsoft.com/office/officeart/2008/layout/TitledPictureBlocks"/>
    <dgm:cxn modelId="{1F7BFE7A-8688-412A-A991-D554746AE7D0}" type="presParOf" srcId="{4B6F65A5-E843-4489-9F64-771E1931E869}" destId="{2D2E9A99-CE4D-425E-A84B-4D143008E742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BB50403-CA73-4520-8697-E6181040A496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679D0F3-8F58-45CD-B893-06ABB00C9952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衛福部疾管署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996274CA-E47E-4732-BC76-5B1C43D8DD0E}" type="parTrans" cxnId="{0D828C52-563E-479E-B851-28C66F3F3C00}">
      <dgm:prSet/>
      <dgm:spPr/>
      <dgm:t>
        <a:bodyPr/>
        <a:lstStyle/>
        <a:p>
          <a:endParaRPr lang="zh-TW" altLang="en-US"/>
        </a:p>
      </dgm:t>
    </dgm:pt>
    <dgm:pt modelId="{9C6AB5D0-CB4D-483D-B456-3E1640264DB5}" type="sibTrans" cxnId="{0D828C52-563E-479E-B851-28C66F3F3C00}">
      <dgm:prSet/>
      <dgm:spPr/>
      <dgm:t>
        <a:bodyPr/>
        <a:lstStyle/>
        <a:p>
          <a:endParaRPr lang="zh-TW" altLang="en-US"/>
        </a:p>
      </dgm:t>
    </dgm:pt>
    <dgm:pt modelId="{4FAA3836-DD2B-43E2-BC6C-239B451E9731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掌握最新疫情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3B0DB9E5-9F21-4B54-B8FB-65A223CD5115}" type="parTrans" cxnId="{4D0077C5-2C1F-4AF6-851F-CD252598D573}">
      <dgm:prSet/>
      <dgm:spPr/>
      <dgm:t>
        <a:bodyPr/>
        <a:lstStyle/>
        <a:p>
          <a:endParaRPr lang="zh-TW" altLang="en-US"/>
        </a:p>
      </dgm:t>
    </dgm:pt>
    <dgm:pt modelId="{A1D1B0F4-87B2-4C55-B03F-FE3A680502F3}" type="sibTrans" cxnId="{4D0077C5-2C1F-4AF6-851F-CD252598D573}">
      <dgm:prSet/>
      <dgm:spPr/>
      <dgm:t>
        <a:bodyPr/>
        <a:lstStyle/>
        <a:p>
          <a:endParaRPr lang="zh-TW" altLang="en-US"/>
        </a:p>
      </dgm:t>
    </dgm:pt>
    <dgm:pt modelId="{0E23CAD0-10A8-4FEF-98A7-C2C658593E94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了解防疫議題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C209261D-E26D-45DC-93AE-9A4E7ED551F7}" type="parTrans" cxnId="{0AC663D1-46A3-42DB-8DCD-54CAFF66BCF7}">
      <dgm:prSet/>
      <dgm:spPr/>
      <dgm:t>
        <a:bodyPr/>
        <a:lstStyle/>
        <a:p>
          <a:endParaRPr lang="zh-TW" altLang="en-US"/>
        </a:p>
      </dgm:t>
    </dgm:pt>
    <dgm:pt modelId="{710483E8-79A3-467B-A887-E2D31BA5039E}" type="sibTrans" cxnId="{0AC663D1-46A3-42DB-8DCD-54CAFF66BCF7}">
      <dgm:prSet/>
      <dgm:spPr/>
      <dgm:t>
        <a:bodyPr/>
        <a:lstStyle/>
        <a:p>
          <a:endParaRPr lang="zh-TW" altLang="en-US"/>
        </a:p>
      </dgm:t>
    </dgm:pt>
    <dgm:pt modelId="{AD0AF3AE-4E71-4EB5-8F7C-C10B566FB387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防疫小測驗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5C451CF1-2D19-4CC3-8BDE-4B11F5F3B814}" type="parTrans" cxnId="{84BDA44B-C94F-41C5-9E5B-3C91BE800CB4}">
      <dgm:prSet/>
      <dgm:spPr/>
      <dgm:t>
        <a:bodyPr/>
        <a:lstStyle/>
        <a:p>
          <a:endParaRPr lang="zh-TW" altLang="en-US"/>
        </a:p>
      </dgm:t>
    </dgm:pt>
    <dgm:pt modelId="{333F29ED-3B15-478C-9FF8-E7CCA0F71B80}" type="sibTrans" cxnId="{84BDA44B-C94F-41C5-9E5B-3C91BE800CB4}">
      <dgm:prSet/>
      <dgm:spPr/>
      <dgm:t>
        <a:bodyPr/>
        <a:lstStyle/>
        <a:p>
          <a:endParaRPr lang="zh-TW" altLang="en-US"/>
        </a:p>
      </dgm:t>
    </dgm:pt>
    <dgm:pt modelId="{663C6272-BB87-4D4A-A36C-7DE843CC6C2E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你的防疫觀念正確嗎？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7F3349DA-CD74-4872-9E51-05E889D850CA}" type="parTrans" cxnId="{07890A1F-A016-4AE1-873E-A3DEBDFCBC6F}">
      <dgm:prSet/>
      <dgm:spPr/>
      <dgm:t>
        <a:bodyPr/>
        <a:lstStyle/>
        <a:p>
          <a:endParaRPr lang="zh-TW" altLang="en-US"/>
        </a:p>
      </dgm:t>
    </dgm:pt>
    <dgm:pt modelId="{0BB217E2-5941-46F5-98DF-6E611C48B821}" type="sibTrans" cxnId="{07890A1F-A016-4AE1-873E-A3DEBDFCBC6F}">
      <dgm:prSet/>
      <dgm:spPr/>
      <dgm:t>
        <a:bodyPr/>
        <a:lstStyle/>
        <a:p>
          <a:endParaRPr lang="zh-TW" altLang="en-US"/>
        </a:p>
      </dgm:t>
    </dgm:pt>
    <dgm:pt modelId="{8D5FECDD-545A-45E2-B70A-0E9FE3B6545C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擊敗新冠病毒，健康久久！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25929386-B2A6-445A-8EE4-457A402F75A3}" type="parTrans" cxnId="{6293FDA6-22D6-4788-BB4E-C5EC10DEF937}">
      <dgm:prSet/>
      <dgm:spPr/>
      <dgm:t>
        <a:bodyPr/>
        <a:lstStyle/>
        <a:p>
          <a:endParaRPr lang="zh-TW" altLang="en-US"/>
        </a:p>
      </dgm:t>
    </dgm:pt>
    <dgm:pt modelId="{1941FEF8-CEE0-420A-AD50-9B391853E224}" type="sibTrans" cxnId="{6293FDA6-22D6-4788-BB4E-C5EC10DEF937}">
      <dgm:prSet/>
      <dgm:spPr/>
      <dgm:t>
        <a:bodyPr/>
        <a:lstStyle/>
        <a:p>
          <a:endParaRPr lang="zh-TW" altLang="en-US"/>
        </a:p>
      </dgm:t>
    </dgm:pt>
    <dgm:pt modelId="{D625AE31-AAB1-4231-B893-D6EE6BC48F81}">
      <dgm:prSet/>
      <dgm:spPr/>
      <dgm:t>
        <a:bodyPr/>
        <a:lstStyle/>
        <a:p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觀賞防疫影片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78C88213-3BBB-4BB3-813F-FB66E7AECE61}" type="parTrans" cxnId="{FD2CE663-8067-472B-A06D-2DEEBB76B842}">
      <dgm:prSet/>
      <dgm:spPr/>
      <dgm:t>
        <a:bodyPr/>
        <a:lstStyle/>
        <a:p>
          <a:endParaRPr lang="zh-TW" altLang="en-US"/>
        </a:p>
      </dgm:t>
    </dgm:pt>
    <dgm:pt modelId="{E66AC15D-2AF2-4D99-BA6E-15F5E63ED590}" type="sibTrans" cxnId="{FD2CE663-8067-472B-A06D-2DEEBB76B842}">
      <dgm:prSet/>
      <dgm:spPr/>
      <dgm:t>
        <a:bodyPr/>
        <a:lstStyle/>
        <a:p>
          <a:endParaRPr lang="zh-TW" altLang="en-US"/>
        </a:p>
      </dgm:t>
    </dgm:pt>
    <dgm:pt modelId="{2682DB56-C4EA-4DC6-B97C-35F691FF387C}">
      <dgm:prSet/>
      <dgm:spPr/>
      <dgm:t>
        <a:bodyPr/>
        <a:lstStyle/>
        <a:p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防疫影片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B8C23C95-54A2-45FE-BB2A-83CC99787B93}" type="parTrans" cxnId="{3E75689B-1845-4950-B627-3D4073AB7DFB}">
      <dgm:prSet/>
      <dgm:spPr/>
      <dgm:t>
        <a:bodyPr/>
        <a:lstStyle/>
        <a:p>
          <a:endParaRPr lang="zh-TW" altLang="en-US"/>
        </a:p>
      </dgm:t>
    </dgm:pt>
    <dgm:pt modelId="{8BB8097E-63F4-449A-9FEE-C63CD4A4FC04}" type="sibTrans" cxnId="{3E75689B-1845-4950-B627-3D4073AB7DFB}">
      <dgm:prSet/>
      <dgm:spPr/>
      <dgm:t>
        <a:bodyPr/>
        <a:lstStyle/>
        <a:p>
          <a:endParaRPr lang="zh-TW" altLang="en-US"/>
        </a:p>
      </dgm:t>
    </dgm:pt>
    <dgm:pt modelId="{70D5EA01-C554-4C27-8BAB-B0CD63936C2B}">
      <dgm:prSet/>
      <dgm:spPr/>
      <dgm:t>
        <a:bodyPr/>
        <a:lstStyle/>
        <a:p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照顧自己，愛護家人！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43361B21-60F1-47F2-8EC5-0377656F4BA2}" type="parTrans" cxnId="{67F8BD2E-BEB4-4AFC-B350-223B63E43D97}">
      <dgm:prSet/>
      <dgm:spPr/>
      <dgm:t>
        <a:bodyPr/>
        <a:lstStyle/>
        <a:p>
          <a:endParaRPr lang="zh-TW" altLang="en-US"/>
        </a:p>
      </dgm:t>
    </dgm:pt>
    <dgm:pt modelId="{666C0E3D-C837-4BEC-9435-27781658B7EB}" type="sibTrans" cxnId="{67F8BD2E-BEB4-4AFC-B350-223B63E43D97}">
      <dgm:prSet/>
      <dgm:spPr/>
      <dgm:t>
        <a:bodyPr/>
        <a:lstStyle/>
        <a:p>
          <a:endParaRPr lang="zh-TW" altLang="en-US"/>
        </a:p>
      </dgm:t>
    </dgm:pt>
    <dgm:pt modelId="{D1BE5439-799D-4161-A438-9900B8F1BFCA}" type="pres">
      <dgm:prSet presAssocID="{7BB50403-CA73-4520-8697-E6181040A496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ECBA52E1-9603-4833-9E5C-2DD97E5B2B85}" type="pres">
      <dgm:prSet presAssocID="{7BB50403-CA73-4520-8697-E6181040A496}" presName="cycle" presStyleCnt="0"/>
      <dgm:spPr/>
    </dgm:pt>
    <dgm:pt modelId="{3B02C3EF-D3C3-4CF0-8A4B-3AA53C536FDA}" type="pres">
      <dgm:prSet presAssocID="{7BB50403-CA73-4520-8697-E6181040A496}" presName="centerShape" presStyleCnt="0"/>
      <dgm:spPr/>
    </dgm:pt>
    <dgm:pt modelId="{E45D12F1-2E72-4F7D-A2D0-A2CF77508976}" type="pres">
      <dgm:prSet presAssocID="{7BB50403-CA73-4520-8697-E6181040A496}" presName="connSite" presStyleLbl="node1" presStyleIdx="0" presStyleCnt="4"/>
      <dgm:spPr/>
    </dgm:pt>
    <dgm:pt modelId="{6EEA28DE-56AE-4B41-A19D-4B3CC47934C1}" type="pres">
      <dgm:prSet presAssocID="{7BB50403-CA73-4520-8697-E6181040A496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9321D9A-DB4D-4F9C-B9B4-13641813DA16}" type="pres">
      <dgm:prSet presAssocID="{996274CA-E47E-4732-BC76-5B1C43D8DD0E}" presName="Name25" presStyleLbl="parChTrans1D1" presStyleIdx="0" presStyleCnt="3"/>
      <dgm:spPr/>
    </dgm:pt>
    <dgm:pt modelId="{A6C2212F-FD05-475B-B35C-C315E402EBCB}" type="pres">
      <dgm:prSet presAssocID="{0679D0F3-8F58-45CD-B893-06ABB00C9952}" presName="node" presStyleCnt="0"/>
      <dgm:spPr/>
    </dgm:pt>
    <dgm:pt modelId="{9BEB9D37-6AA0-43E7-B60E-B4AF7FECE013}" type="pres">
      <dgm:prSet presAssocID="{0679D0F3-8F58-45CD-B893-06ABB00C9952}" presName="parentNode" presStyleLbl="node1" presStyleIdx="1" presStyleCnt="4" custLinFactNeighborX="4619" custLinFactNeighborY="2076">
        <dgm:presLayoutVars>
          <dgm:chMax val="1"/>
          <dgm:bulletEnabled val="1"/>
        </dgm:presLayoutVars>
      </dgm:prSet>
      <dgm:spPr/>
    </dgm:pt>
    <dgm:pt modelId="{3FC50B0F-D338-4784-9F80-E2FD706807DB}" type="pres">
      <dgm:prSet presAssocID="{0679D0F3-8F58-45CD-B893-06ABB00C9952}" presName="childNode" presStyleLbl="revTx" presStyleIdx="0" presStyleCnt="3">
        <dgm:presLayoutVars>
          <dgm:bulletEnabled val="1"/>
        </dgm:presLayoutVars>
      </dgm:prSet>
      <dgm:spPr/>
    </dgm:pt>
    <dgm:pt modelId="{8931F13B-80EE-48D0-87F5-A4EE06C4FEDF}" type="pres">
      <dgm:prSet presAssocID="{5C451CF1-2D19-4CC3-8BDE-4B11F5F3B814}" presName="Name25" presStyleLbl="parChTrans1D1" presStyleIdx="1" presStyleCnt="3"/>
      <dgm:spPr/>
    </dgm:pt>
    <dgm:pt modelId="{8E71D85B-22D3-4E79-9E37-C7B9DA28E655}" type="pres">
      <dgm:prSet presAssocID="{AD0AF3AE-4E71-4EB5-8F7C-C10B566FB387}" presName="node" presStyleCnt="0"/>
      <dgm:spPr/>
    </dgm:pt>
    <dgm:pt modelId="{52485DFB-C392-4114-BD86-FDFC0DBC8ECF}" type="pres">
      <dgm:prSet presAssocID="{AD0AF3AE-4E71-4EB5-8F7C-C10B566FB387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4721FDCA-B988-45BC-A077-CB8B0B9F7564}" type="pres">
      <dgm:prSet presAssocID="{AD0AF3AE-4E71-4EB5-8F7C-C10B566FB387}" presName="childNode" presStyleLbl="revTx" presStyleIdx="1" presStyleCnt="3">
        <dgm:presLayoutVars>
          <dgm:bulletEnabled val="1"/>
        </dgm:presLayoutVars>
      </dgm:prSet>
      <dgm:spPr/>
    </dgm:pt>
    <dgm:pt modelId="{1E08913E-6572-47E0-969B-EAD5D83D44FF}" type="pres">
      <dgm:prSet presAssocID="{B8C23C95-54A2-45FE-BB2A-83CC99787B93}" presName="Name25" presStyleLbl="parChTrans1D1" presStyleIdx="2" presStyleCnt="3"/>
      <dgm:spPr/>
    </dgm:pt>
    <dgm:pt modelId="{11D1C560-3AB6-42DB-B89D-5B1110CF1369}" type="pres">
      <dgm:prSet presAssocID="{2682DB56-C4EA-4DC6-B97C-35F691FF387C}" presName="node" presStyleCnt="0"/>
      <dgm:spPr/>
    </dgm:pt>
    <dgm:pt modelId="{D1856743-2B86-456C-9621-A3936BFF8B99}" type="pres">
      <dgm:prSet presAssocID="{2682DB56-C4EA-4DC6-B97C-35F691FF387C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5824A22-9703-455B-95DD-21B724C80437}" type="pres">
      <dgm:prSet presAssocID="{2682DB56-C4EA-4DC6-B97C-35F691FF387C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C201AAA-6EEA-4719-BEC8-901796F5ACEA}" type="presOf" srcId="{996274CA-E47E-4732-BC76-5B1C43D8DD0E}" destId="{29321D9A-DB4D-4F9C-B9B4-13641813DA16}" srcOrd="0" destOrd="0" presId="urn:microsoft.com/office/officeart/2005/8/layout/radial2"/>
    <dgm:cxn modelId="{42E95DCE-A41D-4DAE-BA1C-D37DFA38294E}" type="presOf" srcId="{70D5EA01-C554-4C27-8BAB-B0CD63936C2B}" destId="{65824A22-9703-455B-95DD-21B724C80437}" srcOrd="0" destOrd="1" presId="urn:microsoft.com/office/officeart/2005/8/layout/radial2"/>
    <dgm:cxn modelId="{67F8BD2E-BEB4-4AFC-B350-223B63E43D97}" srcId="{2682DB56-C4EA-4DC6-B97C-35F691FF387C}" destId="{70D5EA01-C554-4C27-8BAB-B0CD63936C2B}" srcOrd="1" destOrd="0" parTransId="{43361B21-60F1-47F2-8EC5-0377656F4BA2}" sibTransId="{666C0E3D-C837-4BEC-9435-27781658B7EB}"/>
    <dgm:cxn modelId="{F9203BDB-399C-476B-AE50-BCBFED1C8547}" type="presOf" srcId="{0679D0F3-8F58-45CD-B893-06ABB00C9952}" destId="{9BEB9D37-6AA0-43E7-B60E-B4AF7FECE013}" srcOrd="0" destOrd="0" presId="urn:microsoft.com/office/officeart/2005/8/layout/radial2"/>
    <dgm:cxn modelId="{5451C1C9-21A5-4AEF-AEE1-4B2FFF85D41C}" type="presOf" srcId="{0E23CAD0-10A8-4FEF-98A7-C2C658593E94}" destId="{3FC50B0F-D338-4784-9F80-E2FD706807DB}" srcOrd="0" destOrd="1" presId="urn:microsoft.com/office/officeart/2005/8/layout/radial2"/>
    <dgm:cxn modelId="{33583A0F-1A5E-496F-B23F-5D63DB7BA2C2}" type="presOf" srcId="{8D5FECDD-545A-45E2-B70A-0E9FE3B6545C}" destId="{4721FDCA-B988-45BC-A077-CB8B0B9F7564}" srcOrd="0" destOrd="1" presId="urn:microsoft.com/office/officeart/2005/8/layout/radial2"/>
    <dgm:cxn modelId="{244E28CD-A2E3-4078-8C49-40DD3AC6E926}" type="presOf" srcId="{AD0AF3AE-4E71-4EB5-8F7C-C10B566FB387}" destId="{52485DFB-C392-4114-BD86-FDFC0DBC8ECF}" srcOrd="0" destOrd="0" presId="urn:microsoft.com/office/officeart/2005/8/layout/radial2"/>
    <dgm:cxn modelId="{6293FDA6-22D6-4788-BB4E-C5EC10DEF937}" srcId="{AD0AF3AE-4E71-4EB5-8F7C-C10B566FB387}" destId="{8D5FECDD-545A-45E2-B70A-0E9FE3B6545C}" srcOrd="1" destOrd="0" parTransId="{25929386-B2A6-445A-8EE4-457A402F75A3}" sibTransId="{1941FEF8-CEE0-420A-AD50-9B391853E224}"/>
    <dgm:cxn modelId="{990DBB5A-0ED1-42A1-A0D9-54088388B783}" type="presOf" srcId="{B8C23C95-54A2-45FE-BB2A-83CC99787B93}" destId="{1E08913E-6572-47E0-969B-EAD5D83D44FF}" srcOrd="0" destOrd="0" presId="urn:microsoft.com/office/officeart/2005/8/layout/radial2"/>
    <dgm:cxn modelId="{D6391456-0DFD-4573-A78B-1F96EB70C195}" type="presOf" srcId="{2682DB56-C4EA-4DC6-B97C-35F691FF387C}" destId="{D1856743-2B86-456C-9621-A3936BFF8B99}" srcOrd="0" destOrd="0" presId="urn:microsoft.com/office/officeart/2005/8/layout/radial2"/>
    <dgm:cxn modelId="{1396F927-E3B1-44FA-BF44-7EDE64DF45A2}" type="presOf" srcId="{5C451CF1-2D19-4CC3-8BDE-4B11F5F3B814}" destId="{8931F13B-80EE-48D0-87F5-A4EE06C4FEDF}" srcOrd="0" destOrd="0" presId="urn:microsoft.com/office/officeart/2005/8/layout/radial2"/>
    <dgm:cxn modelId="{0D828C52-563E-479E-B851-28C66F3F3C00}" srcId="{7BB50403-CA73-4520-8697-E6181040A496}" destId="{0679D0F3-8F58-45CD-B893-06ABB00C9952}" srcOrd="0" destOrd="0" parTransId="{996274CA-E47E-4732-BC76-5B1C43D8DD0E}" sibTransId="{9C6AB5D0-CB4D-483D-B456-3E1640264DB5}"/>
    <dgm:cxn modelId="{0AC663D1-46A3-42DB-8DCD-54CAFF66BCF7}" srcId="{0679D0F3-8F58-45CD-B893-06ABB00C9952}" destId="{0E23CAD0-10A8-4FEF-98A7-C2C658593E94}" srcOrd="1" destOrd="0" parTransId="{C209261D-E26D-45DC-93AE-9A4E7ED551F7}" sibTransId="{710483E8-79A3-467B-A887-E2D31BA5039E}"/>
    <dgm:cxn modelId="{4D0077C5-2C1F-4AF6-851F-CD252598D573}" srcId="{0679D0F3-8F58-45CD-B893-06ABB00C9952}" destId="{4FAA3836-DD2B-43E2-BC6C-239B451E9731}" srcOrd="0" destOrd="0" parTransId="{3B0DB9E5-9F21-4B54-B8FB-65A223CD5115}" sibTransId="{A1D1B0F4-87B2-4C55-B03F-FE3A680502F3}"/>
    <dgm:cxn modelId="{B90DCBA2-BF71-4A6C-9E75-E41909E5B9E1}" type="presOf" srcId="{D625AE31-AAB1-4231-B893-D6EE6BC48F81}" destId="{65824A22-9703-455B-95DD-21B724C80437}" srcOrd="0" destOrd="0" presId="urn:microsoft.com/office/officeart/2005/8/layout/radial2"/>
    <dgm:cxn modelId="{07890A1F-A016-4AE1-873E-A3DEBDFCBC6F}" srcId="{AD0AF3AE-4E71-4EB5-8F7C-C10B566FB387}" destId="{663C6272-BB87-4D4A-A36C-7DE843CC6C2E}" srcOrd="0" destOrd="0" parTransId="{7F3349DA-CD74-4872-9E51-05E889D850CA}" sibTransId="{0BB217E2-5941-46F5-98DF-6E611C48B821}"/>
    <dgm:cxn modelId="{3E75689B-1845-4950-B627-3D4073AB7DFB}" srcId="{7BB50403-CA73-4520-8697-E6181040A496}" destId="{2682DB56-C4EA-4DC6-B97C-35F691FF387C}" srcOrd="2" destOrd="0" parTransId="{B8C23C95-54A2-45FE-BB2A-83CC99787B93}" sibTransId="{8BB8097E-63F4-449A-9FEE-C63CD4A4FC04}"/>
    <dgm:cxn modelId="{84BDA44B-C94F-41C5-9E5B-3C91BE800CB4}" srcId="{7BB50403-CA73-4520-8697-E6181040A496}" destId="{AD0AF3AE-4E71-4EB5-8F7C-C10B566FB387}" srcOrd="1" destOrd="0" parTransId="{5C451CF1-2D19-4CC3-8BDE-4B11F5F3B814}" sibTransId="{333F29ED-3B15-478C-9FF8-E7CCA0F71B80}"/>
    <dgm:cxn modelId="{2B73DFFD-93F7-4560-BD03-C5746188E9D6}" type="presOf" srcId="{663C6272-BB87-4D4A-A36C-7DE843CC6C2E}" destId="{4721FDCA-B988-45BC-A077-CB8B0B9F7564}" srcOrd="0" destOrd="0" presId="urn:microsoft.com/office/officeart/2005/8/layout/radial2"/>
    <dgm:cxn modelId="{FD2CE663-8067-472B-A06D-2DEEBB76B842}" srcId="{2682DB56-C4EA-4DC6-B97C-35F691FF387C}" destId="{D625AE31-AAB1-4231-B893-D6EE6BC48F81}" srcOrd="0" destOrd="0" parTransId="{78C88213-3BBB-4BB3-813F-FB66E7AECE61}" sibTransId="{E66AC15D-2AF2-4D99-BA6E-15F5E63ED590}"/>
    <dgm:cxn modelId="{B1685705-6D4C-4B33-A0A5-4A8FCE347917}" type="presOf" srcId="{7BB50403-CA73-4520-8697-E6181040A496}" destId="{D1BE5439-799D-4161-A438-9900B8F1BFCA}" srcOrd="0" destOrd="0" presId="urn:microsoft.com/office/officeart/2005/8/layout/radial2"/>
    <dgm:cxn modelId="{036750CC-90AD-40F0-BD78-C79DE88BE198}" type="presOf" srcId="{4FAA3836-DD2B-43E2-BC6C-239B451E9731}" destId="{3FC50B0F-D338-4784-9F80-E2FD706807DB}" srcOrd="0" destOrd="0" presId="urn:microsoft.com/office/officeart/2005/8/layout/radial2"/>
    <dgm:cxn modelId="{785C6E9D-B508-48AC-8075-35EAC6319B04}" type="presParOf" srcId="{D1BE5439-799D-4161-A438-9900B8F1BFCA}" destId="{ECBA52E1-9603-4833-9E5C-2DD97E5B2B85}" srcOrd="0" destOrd="0" presId="urn:microsoft.com/office/officeart/2005/8/layout/radial2"/>
    <dgm:cxn modelId="{45A1A0EA-F87D-4723-97BE-BBC8A5864D2A}" type="presParOf" srcId="{ECBA52E1-9603-4833-9E5C-2DD97E5B2B85}" destId="{3B02C3EF-D3C3-4CF0-8A4B-3AA53C536FDA}" srcOrd="0" destOrd="0" presId="urn:microsoft.com/office/officeart/2005/8/layout/radial2"/>
    <dgm:cxn modelId="{6AD8F65E-F38F-4DDB-87C5-49C3052EF2C0}" type="presParOf" srcId="{3B02C3EF-D3C3-4CF0-8A4B-3AA53C536FDA}" destId="{E45D12F1-2E72-4F7D-A2D0-A2CF77508976}" srcOrd="0" destOrd="0" presId="urn:microsoft.com/office/officeart/2005/8/layout/radial2"/>
    <dgm:cxn modelId="{7148175A-E6D1-4168-B0B7-963E1F0232B8}" type="presParOf" srcId="{3B02C3EF-D3C3-4CF0-8A4B-3AA53C536FDA}" destId="{6EEA28DE-56AE-4B41-A19D-4B3CC47934C1}" srcOrd="1" destOrd="0" presId="urn:microsoft.com/office/officeart/2005/8/layout/radial2"/>
    <dgm:cxn modelId="{7D921980-FD48-498B-AB8F-8BF14EFD8346}" type="presParOf" srcId="{ECBA52E1-9603-4833-9E5C-2DD97E5B2B85}" destId="{29321D9A-DB4D-4F9C-B9B4-13641813DA16}" srcOrd="1" destOrd="0" presId="urn:microsoft.com/office/officeart/2005/8/layout/radial2"/>
    <dgm:cxn modelId="{6673413C-148E-4D93-AACB-07B4F6012677}" type="presParOf" srcId="{ECBA52E1-9603-4833-9E5C-2DD97E5B2B85}" destId="{A6C2212F-FD05-475B-B35C-C315E402EBCB}" srcOrd="2" destOrd="0" presId="urn:microsoft.com/office/officeart/2005/8/layout/radial2"/>
    <dgm:cxn modelId="{7A2FCB14-506D-45BF-9063-B000CC62D0B6}" type="presParOf" srcId="{A6C2212F-FD05-475B-B35C-C315E402EBCB}" destId="{9BEB9D37-6AA0-43E7-B60E-B4AF7FECE013}" srcOrd="0" destOrd="0" presId="urn:microsoft.com/office/officeart/2005/8/layout/radial2"/>
    <dgm:cxn modelId="{51B7BD21-889E-4A2D-BF9B-1A2D3B531C28}" type="presParOf" srcId="{A6C2212F-FD05-475B-B35C-C315E402EBCB}" destId="{3FC50B0F-D338-4784-9F80-E2FD706807DB}" srcOrd="1" destOrd="0" presId="urn:microsoft.com/office/officeart/2005/8/layout/radial2"/>
    <dgm:cxn modelId="{F52D1F4C-75E5-4219-B61D-9E4933C72D54}" type="presParOf" srcId="{ECBA52E1-9603-4833-9E5C-2DD97E5B2B85}" destId="{8931F13B-80EE-48D0-87F5-A4EE06C4FEDF}" srcOrd="3" destOrd="0" presId="urn:microsoft.com/office/officeart/2005/8/layout/radial2"/>
    <dgm:cxn modelId="{4B6F3BCA-16AB-4B3D-B0E6-7F2BD86F5C0C}" type="presParOf" srcId="{ECBA52E1-9603-4833-9E5C-2DD97E5B2B85}" destId="{8E71D85B-22D3-4E79-9E37-C7B9DA28E655}" srcOrd="4" destOrd="0" presId="urn:microsoft.com/office/officeart/2005/8/layout/radial2"/>
    <dgm:cxn modelId="{5CC5371F-C7C9-4282-BC14-EBF41A09EB97}" type="presParOf" srcId="{8E71D85B-22D3-4E79-9E37-C7B9DA28E655}" destId="{52485DFB-C392-4114-BD86-FDFC0DBC8ECF}" srcOrd="0" destOrd="0" presId="urn:microsoft.com/office/officeart/2005/8/layout/radial2"/>
    <dgm:cxn modelId="{C8FB93D5-5280-4866-A6D6-51C9ADDF22FD}" type="presParOf" srcId="{8E71D85B-22D3-4E79-9E37-C7B9DA28E655}" destId="{4721FDCA-B988-45BC-A077-CB8B0B9F7564}" srcOrd="1" destOrd="0" presId="urn:microsoft.com/office/officeart/2005/8/layout/radial2"/>
    <dgm:cxn modelId="{3A486B5C-C749-4820-8969-B78C1A19AAE8}" type="presParOf" srcId="{ECBA52E1-9603-4833-9E5C-2DD97E5B2B85}" destId="{1E08913E-6572-47E0-969B-EAD5D83D44FF}" srcOrd="5" destOrd="0" presId="urn:microsoft.com/office/officeart/2005/8/layout/radial2"/>
    <dgm:cxn modelId="{96994CC0-9074-403F-B170-2CCB752E9DF0}" type="presParOf" srcId="{ECBA52E1-9603-4833-9E5C-2DD97E5B2B85}" destId="{11D1C560-3AB6-42DB-B89D-5B1110CF1369}" srcOrd="6" destOrd="0" presId="urn:microsoft.com/office/officeart/2005/8/layout/radial2"/>
    <dgm:cxn modelId="{3F1C6FD0-EF59-4BEC-8241-47F8A9AB9A55}" type="presParOf" srcId="{11D1C560-3AB6-42DB-B89D-5B1110CF1369}" destId="{D1856743-2B86-456C-9621-A3936BFF8B99}" srcOrd="0" destOrd="0" presId="urn:microsoft.com/office/officeart/2005/8/layout/radial2"/>
    <dgm:cxn modelId="{01166CFB-B64D-4D42-9C97-BE59C259C6CB}" type="presParOf" srcId="{11D1C560-3AB6-42DB-B89D-5B1110CF1369}" destId="{65824A22-9703-455B-95DD-21B724C8043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75F988-81E9-40E2-B73E-78AF929F59BE}">
      <dsp:nvSpPr>
        <dsp:cNvPr id="0" name=""/>
        <dsp:cNvSpPr/>
      </dsp:nvSpPr>
      <dsp:spPr>
        <a:xfrm>
          <a:off x="0" y="0"/>
          <a:ext cx="2079051" cy="456937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雙手肥皂清潔，搓洗</a:t>
          </a:r>
          <a:r>
            <a:rPr lang="en-US" sz="2800" kern="1200" dirty="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40~60</a:t>
          </a:r>
          <a:r>
            <a:rPr lang="zh-TW" sz="2800" kern="1200" dirty="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秒</a:t>
          </a:r>
          <a:endParaRPr lang="zh-TW" sz="2800" kern="1200" dirty="0">
            <a:latin typeface="文鼎中廣告體" panose="020B0602010101010101" pitchFamily="34" charset="-120"/>
            <a:ea typeface="文鼎中廣告體" panose="020B0602010101010101" pitchFamily="34" charset="-120"/>
          </a:endParaRPr>
        </a:p>
      </dsp:txBody>
      <dsp:txXfrm>
        <a:off x="0" y="1827748"/>
        <a:ext cx="2079051" cy="1827748"/>
      </dsp:txXfrm>
    </dsp:sp>
    <dsp:sp modelId="{FED41862-ED63-467A-B696-D43686B54FAB}">
      <dsp:nvSpPr>
        <dsp:cNvPr id="0" name=""/>
        <dsp:cNvSpPr/>
      </dsp:nvSpPr>
      <dsp:spPr>
        <a:xfrm>
          <a:off x="280709" y="274162"/>
          <a:ext cx="1521600" cy="152160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DE9C342-DE9C-4E7C-ACAE-64BD873112DA}">
      <dsp:nvSpPr>
        <dsp:cNvPr id="0" name=""/>
        <dsp:cNvSpPr/>
      </dsp:nvSpPr>
      <dsp:spPr>
        <a:xfrm>
          <a:off x="2143406" y="0"/>
          <a:ext cx="2079051" cy="4569371"/>
        </a:xfrm>
        <a:prstGeom prst="roundRect">
          <a:avLst>
            <a:gd name="adj" fmla="val 10000"/>
          </a:avLst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口罩要遮住口鼻、蓋住下巴  </a:t>
          </a:r>
          <a:endParaRPr lang="zh-TW" sz="2800" kern="1200" dirty="0">
            <a:latin typeface="文鼎中廣告體" panose="020B0602010101010101" pitchFamily="34" charset="-120"/>
            <a:ea typeface="文鼎中廣告體" panose="020B0602010101010101" pitchFamily="34" charset="-120"/>
          </a:endParaRPr>
        </a:p>
      </dsp:txBody>
      <dsp:txXfrm>
        <a:off x="2143406" y="1827748"/>
        <a:ext cx="2079051" cy="1827748"/>
      </dsp:txXfrm>
    </dsp:sp>
    <dsp:sp modelId="{CB9EACE8-5B11-48F3-A098-3E32326DB76D}">
      <dsp:nvSpPr>
        <dsp:cNvPr id="0" name=""/>
        <dsp:cNvSpPr/>
      </dsp:nvSpPr>
      <dsp:spPr>
        <a:xfrm>
          <a:off x="2483863" y="319673"/>
          <a:ext cx="1521600" cy="1521600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299638C-AB87-4362-91FF-926405B92264}">
      <dsp:nvSpPr>
        <dsp:cNvPr id="0" name=""/>
        <dsp:cNvSpPr/>
      </dsp:nvSpPr>
      <dsp:spPr>
        <a:xfrm>
          <a:off x="4284829" y="0"/>
          <a:ext cx="2079051" cy="4569371"/>
        </a:xfrm>
        <a:prstGeom prst="roundRect">
          <a:avLst>
            <a:gd name="adj" fmla="val 10000"/>
          </a:avLst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噴</a:t>
          </a:r>
          <a:r>
            <a:rPr lang="en-US" sz="2800" kern="1200" dirty="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75%</a:t>
          </a:r>
          <a:r>
            <a:rPr lang="zh-TW" sz="2800" kern="1200" dirty="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酒精搓洗雙手</a:t>
          </a:r>
          <a:r>
            <a:rPr lang="en-US" sz="2800" kern="1200" dirty="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20-30</a:t>
          </a:r>
          <a:r>
            <a:rPr lang="zh-TW" sz="2800" kern="1200" dirty="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秒</a:t>
          </a:r>
          <a:endParaRPr lang="zh-TW" sz="2800" kern="1200" dirty="0">
            <a:latin typeface="文鼎中廣告體" panose="020B0602010101010101" pitchFamily="34" charset="-120"/>
            <a:ea typeface="文鼎中廣告體" panose="020B0602010101010101" pitchFamily="34" charset="-120"/>
          </a:endParaRPr>
        </a:p>
      </dsp:txBody>
      <dsp:txXfrm>
        <a:off x="4284829" y="1827748"/>
        <a:ext cx="2079051" cy="1827748"/>
      </dsp:txXfrm>
    </dsp:sp>
    <dsp:sp modelId="{54CE7CBA-7829-46DB-87F5-8709BBCA08E0}">
      <dsp:nvSpPr>
        <dsp:cNvPr id="0" name=""/>
        <dsp:cNvSpPr/>
      </dsp:nvSpPr>
      <dsp:spPr>
        <a:xfrm>
          <a:off x="4563555" y="274162"/>
          <a:ext cx="1521600" cy="1521600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B69C451-B96D-4A0A-A4B6-C6EE6035BDBF}">
      <dsp:nvSpPr>
        <dsp:cNvPr id="0" name=""/>
        <dsp:cNvSpPr/>
      </dsp:nvSpPr>
      <dsp:spPr>
        <a:xfrm>
          <a:off x="6426252" y="0"/>
          <a:ext cx="2079051" cy="4569371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文鼎中廣告體" panose="020B0602010101010101" pitchFamily="34" charset="-120"/>
              <a:ea typeface="文鼎中廣告體" panose="020B0602010101010101" pitchFamily="34" charset="-120"/>
            </a:rPr>
            <a:t>有發燒、呼吸道症狀速就醫</a:t>
          </a:r>
          <a:endParaRPr lang="zh-TW" sz="2800" kern="1200" dirty="0">
            <a:latin typeface="文鼎中廣告體" panose="020B0602010101010101" pitchFamily="34" charset="-120"/>
            <a:ea typeface="文鼎中廣告體" panose="020B0602010101010101" pitchFamily="34" charset="-120"/>
          </a:endParaRPr>
        </a:p>
      </dsp:txBody>
      <dsp:txXfrm>
        <a:off x="6426252" y="1827748"/>
        <a:ext cx="2079051" cy="1827748"/>
      </dsp:txXfrm>
    </dsp:sp>
    <dsp:sp modelId="{D608A03B-0C41-46FA-9AFE-54377493228E}">
      <dsp:nvSpPr>
        <dsp:cNvPr id="0" name=""/>
        <dsp:cNvSpPr/>
      </dsp:nvSpPr>
      <dsp:spPr>
        <a:xfrm>
          <a:off x="6704978" y="274162"/>
          <a:ext cx="1521600" cy="1521600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E94E373-2CC5-4CE4-98E6-70EDBC791C1D}">
      <dsp:nvSpPr>
        <dsp:cNvPr id="0" name=""/>
        <dsp:cNvSpPr/>
      </dsp:nvSpPr>
      <dsp:spPr>
        <a:xfrm>
          <a:off x="340291" y="3655496"/>
          <a:ext cx="7826704" cy="685405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7E49B7-8D77-4089-B10C-9A031898C061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D2B316-1379-450A-9E64-EF6162B543D3}">
      <dsp:nvSpPr>
        <dsp:cNvPr id="0" name=""/>
        <dsp:cNvSpPr/>
      </dsp:nvSpPr>
      <dsp:spPr>
        <a:xfrm>
          <a:off x="2458609" y="1612769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大約</a:t>
          </a:r>
          <a:r>
            <a:rPr lang="en-US" sz="21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3</a:t>
          </a:r>
          <a:r>
            <a:rPr lang="zh-TW" sz="21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個步伐</a:t>
          </a:r>
          <a:endParaRPr lang="zh-TW" sz="21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498420" y="1652580"/>
        <a:ext cx="1279639" cy="1335100"/>
      </dsp:txXfrm>
    </dsp:sp>
    <dsp:sp modelId="{FE40316E-8880-4D22-B65B-D8AB9967C20A}">
      <dsp:nvSpPr>
        <dsp:cNvPr id="0" name=""/>
        <dsp:cNvSpPr/>
      </dsp:nvSpPr>
      <dsp:spPr>
        <a:xfrm>
          <a:off x="0" y="820686"/>
          <a:ext cx="2866518" cy="41822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室外至少</a:t>
          </a:r>
          <a:r>
            <a:rPr lang="en-US" sz="1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</a:t>
          </a:r>
          <a:r>
            <a:rPr lang="zh-TW" sz="1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  <a:endParaRPr lang="zh-TW" sz="15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0" y="820686"/>
        <a:ext cx="2866518" cy="418227"/>
      </dsp:txXfrm>
    </dsp:sp>
    <dsp:sp modelId="{82DE5320-AC48-42D6-99A8-5BF95A1F6843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2E9A99-CE4D-425E-A84B-4D143008E742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大約手臂的兩倍長</a:t>
          </a:r>
          <a:endParaRPr lang="zh-TW" sz="21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6904223" y="1659838"/>
        <a:ext cx="1279639" cy="1335100"/>
      </dsp:txXfrm>
    </dsp:sp>
    <dsp:sp modelId="{A18169EC-B33B-4C28-9E50-1A5F54263F1F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室內至少</a:t>
          </a:r>
          <a:r>
            <a:rPr lang="en-US" sz="1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1.5</a:t>
          </a:r>
          <a:r>
            <a:rPr lang="zh-TW" sz="1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  <a:endParaRPr lang="zh-TW" sz="15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08913E-6572-47E0-969B-EAD5D83D44FF}">
      <dsp:nvSpPr>
        <dsp:cNvPr id="0" name=""/>
        <dsp:cNvSpPr/>
      </dsp:nvSpPr>
      <dsp:spPr>
        <a:xfrm rot="2561828">
          <a:off x="3189773" y="3175490"/>
          <a:ext cx="686164" cy="44121"/>
        </a:xfrm>
        <a:custGeom>
          <a:avLst/>
          <a:gdLst/>
          <a:ahLst/>
          <a:cxnLst/>
          <a:rect l="0" t="0" r="0" b="0"/>
          <a:pathLst>
            <a:path>
              <a:moveTo>
                <a:pt x="0" y="22060"/>
              </a:moveTo>
              <a:lnTo>
                <a:pt x="686164" y="220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31F13B-80EE-48D0-87F5-A4EE06C4FEDF}">
      <dsp:nvSpPr>
        <dsp:cNvPr id="0" name=""/>
        <dsp:cNvSpPr/>
      </dsp:nvSpPr>
      <dsp:spPr>
        <a:xfrm>
          <a:off x="3280707" y="2240920"/>
          <a:ext cx="762703" cy="44121"/>
        </a:xfrm>
        <a:custGeom>
          <a:avLst/>
          <a:gdLst/>
          <a:ahLst/>
          <a:cxnLst/>
          <a:rect l="0" t="0" r="0" b="0"/>
          <a:pathLst>
            <a:path>
              <a:moveTo>
                <a:pt x="0" y="22060"/>
              </a:moveTo>
              <a:lnTo>
                <a:pt x="762703" y="220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321D9A-DB4D-4F9C-B9B4-13641813DA16}">
      <dsp:nvSpPr>
        <dsp:cNvPr id="0" name=""/>
        <dsp:cNvSpPr/>
      </dsp:nvSpPr>
      <dsp:spPr>
        <a:xfrm rot="19125194">
          <a:off x="3189379" y="1331174"/>
          <a:ext cx="736150" cy="44121"/>
        </a:xfrm>
        <a:custGeom>
          <a:avLst/>
          <a:gdLst/>
          <a:ahLst/>
          <a:cxnLst/>
          <a:rect l="0" t="0" r="0" b="0"/>
          <a:pathLst>
            <a:path>
              <a:moveTo>
                <a:pt x="0" y="22060"/>
              </a:moveTo>
              <a:lnTo>
                <a:pt x="736150" y="220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EA28DE-56AE-4B41-A19D-4B3CC47934C1}">
      <dsp:nvSpPr>
        <dsp:cNvPr id="0" name=""/>
        <dsp:cNvSpPr/>
      </dsp:nvSpPr>
      <dsp:spPr>
        <a:xfrm>
          <a:off x="1433203" y="1176214"/>
          <a:ext cx="2173534" cy="217353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EB9D37-6AA0-43E7-B60E-B4AF7FECE013}">
      <dsp:nvSpPr>
        <dsp:cNvPr id="0" name=""/>
        <dsp:cNvSpPr/>
      </dsp:nvSpPr>
      <dsp:spPr>
        <a:xfrm>
          <a:off x="3672411" y="28596"/>
          <a:ext cx="1304120" cy="13041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衛福部疾管署</a:t>
          </a:r>
          <a:endParaRPr lang="zh-TW" sz="23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863395" y="219580"/>
        <a:ext cx="922152" cy="922152"/>
      </dsp:txXfrm>
    </dsp:sp>
    <dsp:sp modelId="{3FC50B0F-D338-4784-9F80-E2FD706807DB}">
      <dsp:nvSpPr>
        <dsp:cNvPr id="0" name=""/>
        <dsp:cNvSpPr/>
      </dsp:nvSpPr>
      <dsp:spPr>
        <a:xfrm>
          <a:off x="5106943" y="28596"/>
          <a:ext cx="1956181" cy="1304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掌握最新疫情</a:t>
          </a:r>
          <a:endParaRPr lang="zh-TW" sz="16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了解防疫議題</a:t>
          </a:r>
          <a:endParaRPr lang="zh-TW" sz="16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5106943" y="28596"/>
        <a:ext cx="1956181" cy="1304120"/>
      </dsp:txXfrm>
    </dsp:sp>
    <dsp:sp modelId="{52485DFB-C392-4114-BD86-FDFC0DBC8ECF}">
      <dsp:nvSpPr>
        <dsp:cNvPr id="0" name=""/>
        <dsp:cNvSpPr/>
      </dsp:nvSpPr>
      <dsp:spPr>
        <a:xfrm>
          <a:off x="4043410" y="1610921"/>
          <a:ext cx="1304120" cy="13041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防疫小測驗</a:t>
          </a:r>
          <a:endParaRPr lang="zh-TW" sz="23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234394" y="1801905"/>
        <a:ext cx="922152" cy="922152"/>
      </dsp:txXfrm>
    </dsp:sp>
    <dsp:sp modelId="{4721FDCA-B988-45BC-A077-CB8B0B9F7564}">
      <dsp:nvSpPr>
        <dsp:cNvPr id="0" name=""/>
        <dsp:cNvSpPr/>
      </dsp:nvSpPr>
      <dsp:spPr>
        <a:xfrm>
          <a:off x="5477943" y="1610921"/>
          <a:ext cx="1956181" cy="1304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你的防疫觀念正確嗎？</a:t>
          </a:r>
          <a:endParaRPr lang="zh-TW" sz="16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擊敗新冠病毒，健康久久！</a:t>
          </a:r>
          <a:endParaRPr lang="zh-TW" sz="16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5477943" y="1610921"/>
        <a:ext cx="1956181" cy="1304120"/>
      </dsp:txXfrm>
    </dsp:sp>
    <dsp:sp modelId="{D1856743-2B86-456C-9621-A3936BFF8B99}">
      <dsp:nvSpPr>
        <dsp:cNvPr id="0" name=""/>
        <dsp:cNvSpPr/>
      </dsp:nvSpPr>
      <dsp:spPr>
        <a:xfrm>
          <a:off x="3612173" y="3220319"/>
          <a:ext cx="1304120" cy="13041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防疫影片</a:t>
          </a:r>
          <a:endParaRPr lang="zh-TW" altLang="en-US" sz="23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803157" y="3411303"/>
        <a:ext cx="922152" cy="922152"/>
      </dsp:txXfrm>
    </dsp:sp>
    <dsp:sp modelId="{65824A22-9703-455B-95DD-21B724C80437}">
      <dsp:nvSpPr>
        <dsp:cNvPr id="0" name=""/>
        <dsp:cNvSpPr/>
      </dsp:nvSpPr>
      <dsp:spPr>
        <a:xfrm>
          <a:off x="5046706" y="3220319"/>
          <a:ext cx="1956181" cy="1304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6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觀賞防疫影片</a:t>
          </a:r>
          <a:endParaRPr lang="zh-TW" altLang="en-US" sz="16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6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照顧自己，愛護家人！</a:t>
          </a:r>
          <a:endParaRPr lang="zh-TW" altLang="en-US" sz="16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5046706" y="3220319"/>
        <a:ext cx="1956181" cy="1304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355DCB-2B5F-490E-ACB2-60782C6C1AA7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F54CF8-DDE5-4BE0-93A6-4B711CD28B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430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tx1">
                    <a:lumMod val="85000"/>
                    <a:lumOff val="15000"/>
                  </a:schemeClr>
                </a:solidFill>
                <a:latin typeface="文鼎細行楷" panose="020B0609010101010101" pitchFamily="49" charset="-120"/>
                <a:ea typeface="文鼎細行楷" panose="020B0609010101010101" pitchFamily="49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8796">
              <a:srgbClr val="CBDAEC"/>
            </a:gs>
            <a:gs pos="38593">
              <a:srgbClr val="CCDAEC"/>
            </a:gs>
            <a:gs pos="27000">
              <a:schemeClr val="bg1">
                <a:lumMod val="95000"/>
              </a:schemeClr>
            </a:gs>
            <a:gs pos="63000">
              <a:srgbClr val="CFDDEC"/>
            </a:gs>
            <a:gs pos="76000">
              <a:schemeClr val="bg1">
                <a:lumMod val="95000"/>
              </a:schemeClr>
            </a:gs>
            <a:gs pos="100000">
              <a:schemeClr val="bg1">
                <a:lumMod val="95000"/>
              </a:schemeClr>
            </a:gs>
            <a:gs pos="50000">
              <a:schemeClr val="bg1">
                <a:lumMod val="95000"/>
              </a:schemeClr>
            </a:gs>
            <a:gs pos="12000">
              <a:schemeClr val="accent1">
                <a:lumMod val="45000"/>
                <a:lumOff val="55000"/>
              </a:schemeClr>
            </a:gs>
            <a:gs pos="87000">
              <a:schemeClr val="accent1">
                <a:lumMod val="30000"/>
                <a:lumOff val="7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>
              <a:lumMod val="65000"/>
            </a:schemeClr>
          </a:solidFill>
          <a:latin typeface="文鼎粗行楷" panose="020B0609010101010101" pitchFamily="49" charset="-120"/>
          <a:ea typeface="文鼎粗行楷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文鼎細鋼筆行楷" panose="020B0602010101010101" pitchFamily="34" charset="-120"/>
          <a:ea typeface="文鼎細鋼筆行楷" panose="020B0602010101010101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文鼎細鋼筆行楷" panose="020B0602010101010101" pitchFamily="34" charset="-120"/>
          <a:ea typeface="文鼎細鋼筆行楷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2636912"/>
            <a:ext cx="5051417" cy="3564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9080687"/>
              </p:ext>
            </p:extLst>
          </p:nvPr>
        </p:nvGraphicFramePr>
        <p:xfrm>
          <a:off x="457200" y="1556792"/>
          <a:ext cx="8507288" cy="45693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314954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>
            <a:hlinkClick r:id="rId2"/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7825285"/>
              </p:ext>
            </p:extLst>
          </p:nvPr>
        </p:nvGraphicFramePr>
        <p:xfrm>
          <a:off x="-180528" y="1600200"/>
          <a:ext cx="8867328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1352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文鼎中廣告體</vt:lpstr>
      <vt:lpstr>文鼎粗行楷</vt:lpstr>
      <vt:lpstr>文鼎細行楷</vt:lpstr>
      <vt:lpstr>文鼎細鋼筆行楷</vt:lpstr>
      <vt:lpstr>清松手寫體2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56</cp:revision>
  <dcterms:created xsi:type="dcterms:W3CDTF">2014-02-08T16:25:00Z</dcterms:created>
  <dcterms:modified xsi:type="dcterms:W3CDTF">2021-12-02T06:10:54Z</dcterms:modified>
</cp:coreProperties>
</file>