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00FF"/>
    <a:srgbClr val="FFFF66"/>
    <a:srgbClr val="C03F91"/>
    <a:srgbClr val="B72F8C"/>
    <a:srgbClr val="69A6FF"/>
    <a:srgbClr val="0066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4602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11/18/2021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2021/11/18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按一下新增標題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dirty="0"/>
              <a:t>按一下新增文字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C4BD-B15E-4E7F-A16B-8A6D85FF51D5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945D-21D7-4B87-AE01-BD5F0B19B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522250"/>
      </p:ext>
    </p:extLst>
  </p:cSld>
  <p:clrMapOvr>
    <a:masterClrMapping/>
  </p:clrMapOvr>
  <p:transition spd="slow" advClick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3050"/>
            <a:ext cx="3008313" cy="116205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32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/>
              <a:t>按一下圖示以新增圖片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 advClick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2021/11/18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 advClick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234445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52" y="6356350"/>
            <a:ext cx="235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2021/11/18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 advClick="0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529172" y="692696"/>
            <a:ext cx="6085656" cy="9361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cap="none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益智問答</a:t>
            </a:r>
            <a:endParaRPr lang="zh-TW" altLang="en-US" b="1" cap="none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type="subTitle" idx="1"/>
          </p:nvPr>
        </p:nvSpPr>
        <p:spPr>
          <a:xfrm>
            <a:off x="1529172" y="1844824"/>
            <a:ext cx="6085656" cy="86409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大家猜猜看</a:t>
            </a:r>
            <a:endParaRPr lang="zh-TW" altLang="en-US" dirty="0"/>
          </a:p>
        </p:txBody>
      </p:sp>
      <p:sp>
        <p:nvSpPr>
          <p:cNvPr id="7" name="圓角矩形 6">
            <a:hlinkClick r:id="" action="ppaction://hlinkshowjump?jump=nextslide"/>
          </p:cNvPr>
          <p:cNvSpPr/>
          <p:nvPr/>
        </p:nvSpPr>
        <p:spPr>
          <a:xfrm>
            <a:off x="3851920" y="4725144"/>
            <a:ext cx="1944216" cy="864096"/>
          </a:xfrm>
          <a:prstGeom prst="roundRect">
            <a:avLst/>
          </a:prstGeom>
          <a:solidFill>
            <a:srgbClr val="FFFF66"/>
          </a:solidFill>
          <a:ln w="5715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開始作答</a:t>
            </a:r>
          </a:p>
        </p:txBody>
      </p:sp>
    </p:spTree>
    <p:extLst>
      <p:ext uri="{BB962C8B-B14F-4D97-AF65-F5344CB8AC3E}">
        <p14:creationId xmlns:p14="http://schemas.microsoft.com/office/powerpoint/2010/main" val="499147048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764704"/>
            <a:ext cx="8077200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綠豆掉到樓下會變成？</a:t>
            </a:r>
            <a:endParaRPr lang="zh-TW" altLang="en-US" b="1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圓角矩形 4">
            <a:hlinkClick r:id="" action="ppaction://hlinkshowjump?jump=nextslide"/>
          </p:cNvPr>
          <p:cNvSpPr/>
          <p:nvPr/>
        </p:nvSpPr>
        <p:spPr>
          <a:xfrm>
            <a:off x="1115616" y="3429000"/>
            <a:ext cx="1944216" cy="864096"/>
          </a:xfrm>
          <a:prstGeom prst="roundRect">
            <a:avLst/>
          </a:prstGeom>
          <a:solidFill>
            <a:srgbClr val="FFFF66"/>
          </a:solidFill>
          <a:ln w="5715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豆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>
            <a:hlinkClick r:id="rId2" action="ppaction://hlinksldjump"/>
          </p:cNvPr>
          <p:cNvSpPr/>
          <p:nvPr/>
        </p:nvSpPr>
        <p:spPr>
          <a:xfrm>
            <a:off x="3671900" y="3429000"/>
            <a:ext cx="1944216" cy="864096"/>
          </a:xfrm>
          <a:prstGeom prst="roundRect">
            <a:avLst/>
          </a:prstGeom>
          <a:solidFill>
            <a:srgbClr val="FFFF66"/>
          </a:solidFill>
          <a:ln w="5715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紅豆</a:t>
            </a:r>
          </a:p>
        </p:txBody>
      </p:sp>
      <p:sp>
        <p:nvSpPr>
          <p:cNvPr id="8" name="圓角矩形 7">
            <a:hlinkClick r:id="" action="ppaction://hlinkshowjump?jump=nextslide"/>
          </p:cNvPr>
          <p:cNvSpPr/>
          <p:nvPr/>
        </p:nvSpPr>
        <p:spPr>
          <a:xfrm>
            <a:off x="6246262" y="3391837"/>
            <a:ext cx="1944216" cy="864096"/>
          </a:xfrm>
          <a:prstGeom prst="roundRect">
            <a:avLst/>
          </a:prstGeom>
          <a:solidFill>
            <a:srgbClr val="FFFF66"/>
          </a:solidFill>
          <a:ln w="5715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黃豆</a:t>
            </a:r>
          </a:p>
        </p:txBody>
      </p:sp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rId3" action="ppaction://hlinksldjump"/>
          </p:cNvPr>
          <p:cNvSpPr/>
          <p:nvPr/>
        </p:nvSpPr>
        <p:spPr>
          <a:xfrm>
            <a:off x="3851920" y="4509120"/>
            <a:ext cx="1944216" cy="864096"/>
          </a:xfrm>
          <a:prstGeom prst="roundRect">
            <a:avLst/>
          </a:prstGeom>
          <a:solidFill>
            <a:srgbClr val="FFFF66"/>
          </a:solidFill>
          <a:ln w="5715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重來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4"/>
            <a:ext cx="2484155" cy="2741414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>
            <a:off x="1979712" y="1124744"/>
            <a:ext cx="3096344" cy="2016224"/>
          </a:xfrm>
          <a:prstGeom prst="wedgeEllipseCallout">
            <a:avLst>
              <a:gd name="adj1" fmla="val 57918"/>
              <a:gd name="adj2" fmla="val 38450"/>
            </a:avLst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答錯了！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0568451"/>
      </p:ext>
    </p:extLst>
  </p:cSld>
  <p:clrMapOvr>
    <a:masterClrMapping/>
  </p:clrMapOvr>
  <p:transition spd="slow" advClick="0">
    <p:wipe dir="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endshow"/>
          </p:cNvPr>
          <p:cNvSpPr/>
          <p:nvPr/>
        </p:nvSpPr>
        <p:spPr>
          <a:xfrm>
            <a:off x="3851920" y="4509120"/>
            <a:ext cx="1944216" cy="864096"/>
          </a:xfrm>
          <a:prstGeom prst="roundRect">
            <a:avLst/>
          </a:prstGeom>
          <a:solidFill>
            <a:srgbClr val="FFFF66"/>
          </a:solidFill>
          <a:ln w="5715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52736"/>
            <a:ext cx="2880320" cy="3181399"/>
          </a:xfrm>
          <a:prstGeom prst="rect">
            <a:avLst/>
          </a:prstGeom>
        </p:spPr>
      </p:pic>
      <p:sp>
        <p:nvSpPr>
          <p:cNvPr id="4" name="雲朵形圖說文字 3"/>
          <p:cNvSpPr/>
          <p:nvPr/>
        </p:nvSpPr>
        <p:spPr>
          <a:xfrm>
            <a:off x="5816771" y="1196752"/>
            <a:ext cx="2771800" cy="1944216"/>
          </a:xfrm>
          <a:prstGeom prst="cloudCallout">
            <a:avLst>
              <a:gd name="adj1" fmla="val -83813"/>
              <a:gd name="adj2" fmla="val 33996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你真棒！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5309808"/>
      </p:ext>
    </p:extLst>
  </p:cSld>
  <p:clrMapOvr>
    <a:masterClrMapping/>
  </p:clrMapOvr>
  <p:transition spd="slow" advClick="0">
    <p:wipe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0" id="{B2991DA8-E84D-4AFB-ABC3-46241C78C062}" vid="{7E517183-81B7-4F2E-9059-4524CF1EA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ch5空白範本4x3</Template>
  <TotalTime>0</TotalTime>
  <Words>31</Words>
  <Application>Microsoft Office PowerPoint</Application>
  <PresentationFormat>如螢幕大小 (4:3)</PresentationFormat>
  <Paragraphs>12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標楷體</vt:lpstr>
      <vt:lpstr>Arial</vt:lpstr>
      <vt:lpstr>Calibri</vt:lpstr>
      <vt:lpstr>訓練</vt:lpstr>
      <vt:lpstr>益智問答</vt:lpstr>
      <vt:lpstr>綠豆掉到樓下會變成？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2021-11-18T05:52:09Z</dcterms:modified>
</cp:coreProperties>
</file>