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3" r:id="rId4"/>
    <p:sldId id="261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58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12/8/2021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2021/12/8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4000">
              <a:schemeClr val="accent5">
                <a:lumMod val="20000"/>
                <a:lumOff val="80000"/>
              </a:schemeClr>
            </a:gs>
            <a:gs pos="35000">
              <a:schemeClr val="accent1">
                <a:lumMod val="45000"/>
                <a:lumOff val="55000"/>
              </a:schemeClr>
            </a:gs>
            <a:gs pos="56000">
              <a:schemeClr val="tx2">
                <a:lumMod val="40000"/>
                <a:lumOff val="60000"/>
              </a:schemeClr>
            </a:gs>
            <a:gs pos="67000">
              <a:schemeClr val="accent1">
                <a:lumMod val="30000"/>
                <a:lumOff val="7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2021/12/8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 rot="748554">
            <a:off x="1493256" y="2492385"/>
            <a:ext cx="6085656" cy="82813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腦筋急轉彎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 rot="746752">
            <a:off x="1335556" y="3636658"/>
            <a:ext cx="6085656" cy="136815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 猜猜看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275856" y="5013176"/>
            <a:ext cx="2664296" cy="115212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</a:rPr>
              <a:t>開始</a:t>
            </a:r>
            <a:endParaRPr lang="zh-TW" alt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7436" y="620688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什麼雞最快什麼雞最慢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323528" y="4794893"/>
            <a:ext cx="2232248" cy="10801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7030A0"/>
                </a:solidFill>
              </a:rPr>
              <a:t>麥克雞塊妮可基嫚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63888" y="4731002"/>
            <a:ext cx="2232248" cy="10801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7030A0"/>
                </a:solidFill>
              </a:rPr>
              <a:t>母雞最快公雞最慢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804248" y="4731002"/>
            <a:ext cx="2232248" cy="10801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7030A0"/>
                </a:solidFill>
              </a:rPr>
              <a:t>火雞最快母雞最慢</a:t>
            </a:r>
            <a:endParaRPr lang="zh-TW" alt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14:prism isContent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491880" y="4869160"/>
            <a:ext cx="2232248" cy="10801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重來</a:t>
            </a:r>
            <a:endParaRPr kumimoji="0" lang="zh-TW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548680"/>
            <a:ext cx="3710080" cy="3968772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1835696" y="887168"/>
            <a:ext cx="2556284" cy="2520280"/>
          </a:xfrm>
          <a:prstGeom prst="cloudCallout">
            <a:avLst>
              <a:gd name="adj1" fmla="val 79975"/>
              <a:gd name="adj2" fmla="val -18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再加油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8446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conveyor dir="l"/>
        <p:sndAc>
          <p:stSnd>
            <p:snd r:embed="rId2" name="explode.wav"/>
          </p:stSnd>
        </p:sndAc>
      </p:transition>
    </mc:Choice>
    <mc:Fallback xmlns="">
      <p:transition spd="slow" advClick="0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491880" y="4509120"/>
            <a:ext cx="2232248" cy="10801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7030A0"/>
                </a:solidFill>
              </a:rPr>
              <a:t>離開</a:t>
            </a:r>
            <a:endParaRPr lang="zh-TW" altLang="en-US" dirty="0">
              <a:solidFill>
                <a:srgbClr val="7030A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484784"/>
            <a:ext cx="2350868" cy="2508336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3970540" y="1124744"/>
            <a:ext cx="2473668" cy="1899592"/>
          </a:xfrm>
          <a:prstGeom prst="wedgeEllipseCallout">
            <a:avLst>
              <a:gd name="adj1" fmla="val -61550"/>
              <a:gd name="adj2" fmla="val 450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阿不就好棒棒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>
        <p14:vortex dir="r"/>
        <p:sndAc>
          <p:stSnd>
            <p:snd r:embed="rId2" name="camera.wav"/>
          </p:stSnd>
        </p:sndAc>
      </p:transition>
    </mc:Choice>
    <mc:Fallback xmlns="">
      <p:transition spd="slow" advClick="0">
        <p:fade/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46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腦筋急轉彎</vt:lpstr>
      <vt:lpstr>什麼雞最快什麼雞最慢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2021-12-08T03:31:22Z</dcterms:modified>
</cp:coreProperties>
</file>