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3967" autoAdjust="0"/>
  </p:normalViewPr>
  <p:slideViewPr>
    <p:cSldViewPr>
      <p:cViewPr varScale="1">
        <p:scale>
          <a:sx n="69" d="100"/>
          <a:sy n="69" d="100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12/8/2021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2021/12/8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3000">
              <a:srgbClr val="FF0000">
                <a:lumMod val="0"/>
              </a:srgbClr>
            </a:gs>
            <a:gs pos="82000">
              <a:schemeClr val="accent4">
                <a:lumMod val="89000"/>
              </a:schemeClr>
            </a:gs>
            <a:gs pos="0">
              <a:schemeClr val="accent4">
                <a:lumMod val="0"/>
              </a:schemeClr>
            </a:gs>
            <a:gs pos="97000">
              <a:schemeClr val="accent4">
                <a:lumMod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2021/12/8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Relationship Id="rId5" Type="http://schemas.openxmlformats.org/officeDocument/2006/relationships/audio" Target="../media/audio4.wav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3000">
              <a:srgbClr val="FF0000">
                <a:lumMod val="0"/>
              </a:srgbClr>
            </a:gs>
            <a:gs pos="82000">
              <a:schemeClr val="accent4">
                <a:lumMod val="89000"/>
              </a:schemeClr>
            </a:gs>
            <a:gs pos="0">
              <a:schemeClr val="accent4">
                <a:lumMod val="0"/>
              </a:schemeClr>
            </a:gs>
            <a:gs pos="97000">
              <a:schemeClr val="accent4">
                <a:lumMod val="7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781200" y="548680"/>
            <a:ext cx="6085656" cy="9361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圓角矩形 1"/>
          <p:cNvSpPr/>
          <p:nvPr/>
        </p:nvSpPr>
        <p:spPr>
          <a:xfrm>
            <a:off x="3347864" y="4293096"/>
            <a:ext cx="2952328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zh-TW" altLang="en-US" dirty="0" smtClean="0">
                <a:hlinkClick r:id="" action="ppaction://hlinkshowjump?jump=nextslide"/>
              </a:rPr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crush"/>
        <p:sndAc>
          <p:stSnd>
            <p:snd r:embed="rId3" name="suction.wav"/>
          </p:stSnd>
        </p:sndAc>
      </p:transition>
    </mc:Choice>
    <mc:Fallback xmlns="">
      <p:transition spd="slow" advClick="0">
        <p:fade/>
        <p:sndAc>
          <p:stSnd>
            <p:snd r:embed="rId4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640960" cy="100811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6600" dirty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 哪一 個人最怕 洗澡</a:t>
            </a:r>
          </a:p>
        </p:txBody>
      </p:sp>
      <p:sp>
        <p:nvSpPr>
          <p:cNvPr id="4" name="圓角矩形 3">
            <a:hlinkClick r:id="rId3" action="ppaction://hlinksldjump"/>
          </p:cNvPr>
          <p:cNvSpPr/>
          <p:nvPr/>
        </p:nvSpPr>
        <p:spPr>
          <a:xfrm>
            <a:off x="323528" y="4841928"/>
            <a:ext cx="1944216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雪人</a:t>
            </a:r>
            <a:endParaRPr lang="zh-TW" altLang="en-US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3419872" y="4841540"/>
            <a:ext cx="1944216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鬼</a:t>
            </a:r>
            <a:endParaRPr lang="zh-TW" altLang="en-US" dirty="0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6804248" y="4697524"/>
            <a:ext cx="2160240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人類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comb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>
          <a:gsLst>
            <a:gs pos="3000">
              <a:srgbClr val="FF0000">
                <a:lumMod val="0"/>
              </a:srgbClr>
            </a:gs>
            <a:gs pos="82000">
              <a:schemeClr val="accent4">
                <a:lumMod val="89000"/>
              </a:schemeClr>
            </a:gs>
            <a:gs pos="0">
              <a:schemeClr val="accent4">
                <a:lumMod val="0"/>
              </a:schemeClr>
            </a:gs>
            <a:gs pos="97000">
              <a:schemeClr val="accent4">
                <a:lumMod val="7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2987824" y="4869160"/>
            <a:ext cx="2952328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1196752"/>
            <a:ext cx="2794000" cy="220980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 flipH="1">
            <a:off x="1907704" y="1509564"/>
            <a:ext cx="1872208" cy="1584176"/>
          </a:xfrm>
          <a:prstGeom prst="wedgeEllipseCallout">
            <a:avLst>
              <a:gd name="adj1" fmla="val -86042"/>
              <a:gd name="adj2" fmla="val 414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達</a:t>
            </a:r>
            <a:r>
              <a:rPr lang="zh-TW" altLang="en-US" dirty="0" smtClean="0"/>
              <a:t>錯了</a:t>
            </a:r>
            <a:r>
              <a:rPr lang="en-US" altLang="zh-TW" dirty="0"/>
              <a:t>!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  <p:sndAc>
          <p:stSnd>
            <p:snd r:embed="rId2" name="voltage.wav"/>
          </p:stSnd>
        </p:sndAc>
      </p:transition>
    </mc:Choice>
    <mc:Fallback xmlns="">
      <p:transition spd="slow">
        <p:fade/>
        <p:sndAc>
          <p:stSnd>
            <p:snd r:embed="rId4" name="voltag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419872" y="5157192"/>
            <a:ext cx="237626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zh-TW" altLang="en-US" dirty="0" smtClean="0">
                <a:hlinkClick r:id="" action="ppaction://hlinkshowjump?jump=endshow"/>
              </a:rPr>
              <a:t>離開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806" y="488789"/>
            <a:ext cx="1847593" cy="21481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橢圓形圖說文字 3"/>
          <p:cNvSpPr/>
          <p:nvPr/>
        </p:nvSpPr>
        <p:spPr>
          <a:xfrm>
            <a:off x="4644008" y="620688"/>
            <a:ext cx="1152128" cy="1296144"/>
          </a:xfrm>
          <a:prstGeom prst="wedgeEllipseCallout">
            <a:avLst>
              <a:gd name="adj1" fmla="val 117731"/>
              <a:gd name="adj2" fmla="val 418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0688"/>
            <a:ext cx="2232248" cy="23762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流程圖: 程序 5"/>
          <p:cNvSpPr/>
          <p:nvPr/>
        </p:nvSpPr>
        <p:spPr>
          <a:xfrm>
            <a:off x="2555776" y="1700808"/>
            <a:ext cx="1728192" cy="172819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阿不就好棒棒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Click="0">
        <p15:prstTrans prst="origami"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5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36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書法中楷（注音一）</vt:lpstr>
      <vt:lpstr>清松手寫體1</vt:lpstr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 哪一 個人最怕 洗澡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2021-12-08T03:38:00Z</dcterms:modified>
</cp:coreProperties>
</file>