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3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009ED6"/>
    <a:srgbClr val="003300"/>
    <a:srgbClr val="C03F91"/>
    <a:srgbClr val="B72F8C"/>
    <a:srgbClr val="FFFF66"/>
    <a:srgbClr val="69A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0"/>
              </a:schemeClr>
            </a:gs>
            <a:gs pos="8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0"/>
              </a:schemeClr>
            </a:gs>
            <a:gs pos="8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cap="none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sonic</a:t>
            </a:r>
            <a:r>
              <a:rPr lang="zh-TW" altLang="en-US" sz="5400" b="1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問答</a:t>
            </a:r>
            <a:r>
              <a:rPr lang="zh-TW" altLang="en-US" sz="5400" b="1" cap="none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題</a:t>
            </a:r>
            <a:endParaRPr lang="zh-TW" altLang="en-US" sz="5400" b="1" cap="none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0066FF"/>
                </a:solidFill>
              </a:rPr>
              <a:t>猜一猜</a:t>
            </a:r>
            <a:endParaRPr lang="zh-TW" altLang="en-US" sz="6600" dirty="0">
              <a:solidFill>
                <a:srgbClr val="0066FF"/>
              </a:solidFill>
            </a:endParaRP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3671900" y="3861048"/>
            <a:ext cx="1800200" cy="1042570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開始</a:t>
            </a:r>
            <a:endParaRPr lang="zh-TW" alt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75426" y="332656"/>
            <a:ext cx="4916854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sonic</a:t>
            </a:r>
            <a:r>
              <a:rPr lang="zh-TW" altLang="en-US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的敵人是</a:t>
            </a:r>
            <a:r>
              <a:rPr lang="zh-TW" altLang="en-US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誰</a:t>
            </a:r>
          </a:p>
        </p:txBody>
      </p:sp>
      <p:sp>
        <p:nvSpPr>
          <p:cNvPr id="3" name="矩形 2">
            <a:hlinkClick r:id="rId2" action="ppaction://hlinksldjump"/>
          </p:cNvPr>
          <p:cNvSpPr/>
          <p:nvPr/>
        </p:nvSpPr>
        <p:spPr>
          <a:xfrm>
            <a:off x="539552" y="2780928"/>
            <a:ext cx="2376264" cy="1474618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Mario</a:t>
            </a:r>
            <a:endParaRPr lang="zh-TW" alt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矩形 5">
            <a:hlinkClick r:id="rId3" action="ppaction://hlinksldjump"/>
          </p:cNvPr>
          <p:cNvSpPr/>
          <p:nvPr/>
        </p:nvSpPr>
        <p:spPr>
          <a:xfrm>
            <a:off x="3491880" y="2780928"/>
            <a:ext cx="1986372" cy="1474618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Evil bf</a:t>
            </a:r>
            <a:endParaRPr lang="zh-TW" alt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矩形 6">
            <a:hlinkClick r:id="rId3" action="ppaction://hlinksldjump"/>
          </p:cNvPr>
          <p:cNvSpPr/>
          <p:nvPr/>
        </p:nvSpPr>
        <p:spPr>
          <a:xfrm>
            <a:off x="6214026" y="2708920"/>
            <a:ext cx="2376264" cy="1474618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Sonic.exe.</a:t>
            </a:r>
            <a:endParaRPr lang="zh-TW" alt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0000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rId3" action="ppaction://hlinksldjump"/>
          </p:cNvPr>
          <p:cNvSpPr/>
          <p:nvPr/>
        </p:nvSpPr>
        <p:spPr>
          <a:xfrm>
            <a:off x="3419872" y="3284984"/>
            <a:ext cx="2376264" cy="1474618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重</a:t>
            </a:r>
            <a:r>
              <a:rPr lang="zh-TW" alt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836712"/>
            <a:ext cx="2794000" cy="2209800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3707904" y="404664"/>
            <a:ext cx="2952328" cy="1944216"/>
          </a:xfrm>
          <a:prstGeom prst="wedgeRectCallout">
            <a:avLst>
              <a:gd name="adj1" fmla="val -115157"/>
              <a:gd name="adj2" fmla="val 482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voltage.wav"/>
          </p:stSnd>
        </p:sndAc>
      </p:transition>
    </mc:Choice>
    <mc:Fallback>
      <p:transition spd="slow" advClick="0">
        <p:circl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0000"/>
            </a:gs>
            <a:gs pos="8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endshow"/>
          </p:cNvPr>
          <p:cNvSpPr/>
          <p:nvPr/>
        </p:nvSpPr>
        <p:spPr>
          <a:xfrm>
            <a:off x="3419872" y="3284984"/>
            <a:ext cx="2376264" cy="1474618"/>
          </a:xfrm>
          <a:prstGeom prst="rect">
            <a:avLst/>
          </a:prstGeom>
          <a:solidFill>
            <a:srgbClr val="0066FF"/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離</a:t>
            </a:r>
            <a:r>
              <a:rPr lang="zh-TW" alt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80475"/>
            <a:ext cx="1944216" cy="2065189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3059832" y="1124744"/>
            <a:ext cx="2448272" cy="936104"/>
          </a:xfrm>
          <a:prstGeom prst="wedgeEllipseCallout">
            <a:avLst>
              <a:gd name="adj1" fmla="val -72140"/>
              <a:gd name="adj2" fmla="val 957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棒</a:t>
            </a:r>
          </a:p>
        </p:txBody>
      </p:sp>
    </p:spTree>
    <p:extLst>
      <p:ext uri="{BB962C8B-B14F-4D97-AF65-F5344CB8AC3E}">
        <p14:creationId xmlns:p14="http://schemas.microsoft.com/office/powerpoint/2010/main" val="184010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breeze.wav"/>
          </p:stSnd>
        </p:sndAc>
      </p:transition>
    </mc:Choice>
    <mc:Fallback>
      <p:transition spd="slow" advClick="0">
        <p:circl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22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sonic問答題</vt:lpstr>
      <vt:lpstr>sonic的敵人是誰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2021-11-18T06:07:09Z</dcterms:modified>
</cp:coreProperties>
</file>