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635896" y="4365104"/>
            <a:ext cx="1872208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1+1=</a:t>
            </a:r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1475656" y="4149080"/>
            <a:ext cx="1872208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/>
              <a:t>2</a:t>
            </a:r>
            <a:endParaRPr lang="zh-TW" altLang="en-US" sz="4400" dirty="0"/>
          </a:p>
        </p:txBody>
      </p:sp>
      <p:sp>
        <p:nvSpPr>
          <p:cNvPr id="4" name="圓角矩形 3"/>
          <p:cNvSpPr/>
          <p:nvPr/>
        </p:nvSpPr>
        <p:spPr>
          <a:xfrm>
            <a:off x="5076056" y="4149080"/>
            <a:ext cx="1872208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/>
              <a:t>14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851920" y="4365104"/>
            <a:ext cx="1872208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/>
              <a:t>2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995936" y="4365104"/>
            <a:ext cx="1872208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/>
              <a:t>2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15</Words>
  <Application>Microsoft Office PowerPoint</Application>
  <PresentationFormat>如螢幕大小 (4:3)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1+1= 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2021-11-18T05:57:24Z</dcterms:modified>
</cp:coreProperties>
</file>