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0066FF"/>
    <a:srgbClr val="C03F91"/>
    <a:srgbClr val="B72F8C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51000">
              <a:srgbClr val="00B050"/>
            </a:gs>
            <a:gs pos="9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763688" y="120677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2915816" y="4083465"/>
            <a:ext cx="291632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  <p:sp>
        <p:nvSpPr>
          <p:cNvPr id="7" name="心形 6"/>
          <p:cNvSpPr/>
          <p:nvPr/>
        </p:nvSpPr>
        <p:spPr>
          <a:xfrm>
            <a:off x="2267744" y="1772816"/>
            <a:ext cx="1008112" cy="936104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8" name="心形 7"/>
          <p:cNvSpPr/>
          <p:nvPr/>
        </p:nvSpPr>
        <p:spPr>
          <a:xfrm>
            <a:off x="6372200" y="3068960"/>
            <a:ext cx="1152128" cy="1008112"/>
          </a:xfrm>
          <a:prstGeom prst="hear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rgbClr val="00B0F0"/>
            </a:gs>
            <a:gs pos="92661">
              <a:srgbClr val="D3E0C1"/>
            </a:gs>
            <a:gs pos="16000">
              <a:srgbClr val="00B050"/>
            </a:gs>
            <a:gs pos="75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75856" y="980728"/>
            <a:ext cx="4536504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我喜歡什麼顏色</a:t>
            </a:r>
            <a:r>
              <a:rPr lang="en-US" altLang="zh-TW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539552" y="3715219"/>
            <a:ext cx="1944216" cy="93610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紫色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35896" y="4651323"/>
            <a:ext cx="172819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" action="ppaction://hlinkshowjump?jump=lastslide"/>
              </a:rPr>
              <a:t>藍色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547614" y="5515419"/>
            <a:ext cx="2088232" cy="9379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綠色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橢圓 2"/>
          <p:cNvSpPr/>
          <p:nvPr/>
        </p:nvSpPr>
        <p:spPr>
          <a:xfrm flipH="1">
            <a:off x="179512" y="620688"/>
            <a:ext cx="129614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1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randomBar dir="vert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88000">
              <a:srgbClr val="00B050"/>
            </a:gs>
            <a:gs pos="30000">
              <a:schemeClr val="accent1">
                <a:lumMod val="45000"/>
                <a:lumOff val="55000"/>
              </a:schemeClr>
            </a:gs>
            <a:gs pos="63000">
              <a:schemeClr val="accent4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2555776" y="2708920"/>
            <a:ext cx="4392488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accent6">
                    <a:lumMod val="75000"/>
                  </a:schemeClr>
                </a:solidFill>
              </a:rPr>
              <a:t>重來</a:t>
            </a:r>
            <a:endParaRPr lang="zh-TW" altLang="en-US" sz="7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394636" y="706059"/>
            <a:ext cx="426559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加油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636" y="658057"/>
            <a:ext cx="1371487" cy="145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rgbClr val="00B0F0"/>
            </a:gs>
            <a:gs pos="33000">
              <a:srgbClr val="0066FF"/>
            </a:gs>
            <a:gs pos="1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向下箭號 4"/>
          <p:cNvSpPr/>
          <p:nvPr/>
        </p:nvSpPr>
        <p:spPr>
          <a:xfrm>
            <a:off x="4067944" y="5733256"/>
            <a:ext cx="45719" cy="21602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 dirty="0"/>
          </a:p>
        </p:txBody>
      </p:sp>
      <p:sp>
        <p:nvSpPr>
          <p:cNvPr id="7" name="圓角矩形 6"/>
          <p:cNvSpPr/>
          <p:nvPr/>
        </p:nvSpPr>
        <p:spPr>
          <a:xfrm>
            <a:off x="3743997" y="5229200"/>
            <a:ext cx="2232248" cy="122413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掰掰 </a:t>
            </a:r>
            <a:endParaRPr lang="zh-TW" altLang="en-US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595" y="1908212"/>
            <a:ext cx="3389052" cy="3068960"/>
          </a:xfrm>
          <a:prstGeom prst="rect">
            <a:avLst/>
          </a:prstGeom>
        </p:spPr>
      </p:pic>
      <p:sp>
        <p:nvSpPr>
          <p:cNvPr id="11" name="橢圓形圖說文字 10"/>
          <p:cNvSpPr/>
          <p:nvPr/>
        </p:nvSpPr>
        <p:spPr>
          <a:xfrm>
            <a:off x="1845390" y="1268760"/>
            <a:ext cx="2195736" cy="1785245"/>
          </a:xfrm>
          <a:prstGeom prst="wedgeEllipseCallout">
            <a:avLst>
              <a:gd name="adj1" fmla="val 70658"/>
              <a:gd name="adj2" fmla="val 785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hlinkClick r:id="" action="ppaction://hlinkshowjump?jump=endshow"/>
              </a:rPr>
              <a:t>離開</a:t>
            </a:r>
            <a:endParaRPr lang="zh-TW" altLang="en-US" sz="4800" dirty="0"/>
          </a:p>
        </p:txBody>
      </p:sp>
      <p:sp>
        <p:nvSpPr>
          <p:cNvPr id="12" name="五角星形 11"/>
          <p:cNvSpPr/>
          <p:nvPr/>
        </p:nvSpPr>
        <p:spPr>
          <a:xfrm>
            <a:off x="6876256" y="908720"/>
            <a:ext cx="1080120" cy="999492"/>
          </a:xfrm>
          <a:prstGeom prst="star5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五角星形 12"/>
          <p:cNvSpPr/>
          <p:nvPr/>
        </p:nvSpPr>
        <p:spPr>
          <a:xfrm>
            <a:off x="899592" y="4149080"/>
            <a:ext cx="1065841" cy="936104"/>
          </a:xfrm>
          <a:prstGeom prst="star5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24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我喜歡什麼顏色?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2021-11-18T06:12:06Z</dcterms:modified>
</cp:coreProperties>
</file>