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80" d="100"/>
          <a:sy n="80" d="100"/>
        </p:scale>
        <p:origin x="97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11/18/2021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2021/11/18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038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  <p:transition spd="slow" advClick="0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 advClick="0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 advClick="0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7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2021/11/18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 advClick="0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6600" b="1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新細明體" panose="02020500000000000000" pitchFamily="18" charset="-120"/>
                <a:ea typeface="新細明體" panose="02020500000000000000" pitchFamily="18" charset="-120"/>
              </a:rPr>
              <a:t>我的性別大挑戰</a:t>
            </a:r>
            <a: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新細明體" panose="02020500000000000000" pitchFamily="18" charset="-120"/>
                <a:ea typeface="新細明體" panose="02020500000000000000" pitchFamily="18" charset="-120"/>
                <a:cs typeface="+mj-cs"/>
              </a:rPr>
              <a:t>猜猜看</a:t>
            </a:r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131840" y="4005064"/>
            <a:ext cx="2592288" cy="2016224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/>
              <a:t>開始</a:t>
            </a:r>
            <a:endParaRPr lang="zh-TW" altLang="en-US" sz="8000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新細明體" panose="02020500000000000000" pitchFamily="18" charset="-120"/>
                <a:ea typeface="新細明體" panose="02020500000000000000" pitchFamily="18" charset="-120"/>
              </a:rPr>
              <a:t>我是男生</a:t>
            </a:r>
            <a:r>
              <a:rPr lang="en-US" altLang="zh-TW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新細明體" panose="02020500000000000000" pitchFamily="18" charset="-120"/>
                <a:ea typeface="新細明體" panose="02020500000000000000" pitchFamily="18" charset="-120"/>
              </a:rPr>
              <a:t>,</a:t>
            </a:r>
            <a:r>
              <a:rPr lang="zh-TW" alt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新細明體" panose="02020500000000000000" pitchFamily="18" charset="-120"/>
                <a:ea typeface="新細明體" panose="02020500000000000000" pitchFamily="18" charset="-120"/>
              </a:rPr>
              <a:t>還是女生</a:t>
            </a:r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1259632" y="4160765"/>
            <a:ext cx="2664296" cy="2016224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/>
              <a:t>男生</a:t>
            </a:r>
            <a:endParaRPr lang="zh-TW" altLang="en-US" sz="8000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5508104" y="4157464"/>
            <a:ext cx="2592288" cy="2016224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/>
              <a:t>女生</a:t>
            </a:r>
            <a:endParaRPr lang="en-US" altLang="zh-TW" sz="8000" dirty="0" smtClean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692696"/>
            <a:ext cx="4536504" cy="4172545"/>
          </a:xfrm>
          <a:prstGeom prst="rect">
            <a:avLst/>
          </a:prstGeom>
        </p:spPr>
      </p:pic>
      <p:sp>
        <p:nvSpPr>
          <p:cNvPr id="8" name="矩形圖說文字 7"/>
          <p:cNvSpPr/>
          <p:nvPr/>
        </p:nvSpPr>
        <p:spPr>
          <a:xfrm>
            <a:off x="611560" y="1196752"/>
            <a:ext cx="3168352" cy="2304256"/>
          </a:xfrm>
          <a:prstGeom prst="wedgeRectCallout">
            <a:avLst>
              <a:gd name="adj1" fmla="val 88050"/>
              <a:gd name="adj2" fmla="val 913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答錯了</a:t>
            </a:r>
            <a:r>
              <a:rPr lang="en-US" altLang="zh-TW" sz="6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!</a:t>
            </a:r>
            <a:r>
              <a:rPr lang="zh-TW" altLang="en-US" sz="6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笨蛋</a:t>
            </a:r>
            <a:endParaRPr lang="zh-TW" altLang="en-US" sz="6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圓角矩形 4">
            <a:hlinkClick r:id="" action="ppaction://hlinkshowjump?jump=firstslide"/>
          </p:cNvPr>
          <p:cNvSpPr/>
          <p:nvPr/>
        </p:nvSpPr>
        <p:spPr>
          <a:xfrm>
            <a:off x="863588" y="4293096"/>
            <a:ext cx="2664296" cy="2016224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/>
              <a:t>重</a:t>
            </a:r>
            <a:r>
              <a:rPr lang="zh-TW" altLang="en-US" sz="8000" dirty="0"/>
              <a:t>來</a:t>
            </a:r>
            <a:endParaRPr lang="zh-TW" altLang="en-US" sz="80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8997" y="116632"/>
            <a:ext cx="5826235" cy="4824536"/>
          </a:xfrm>
          <a:prstGeom prst="rect">
            <a:avLst/>
          </a:prstGeom>
        </p:spPr>
      </p:pic>
      <p:sp>
        <p:nvSpPr>
          <p:cNvPr id="3" name="雲朵形圖說文字 2"/>
          <p:cNvSpPr/>
          <p:nvPr/>
        </p:nvSpPr>
        <p:spPr>
          <a:xfrm>
            <a:off x="1331640" y="692696"/>
            <a:ext cx="2736304" cy="2664297"/>
          </a:xfrm>
          <a:prstGeom prst="cloudCallout">
            <a:avLst>
              <a:gd name="adj1" fmla="val 112537"/>
              <a:gd name="adj2" fmla="val 278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答對</a:t>
            </a:r>
            <a:endParaRPr lang="zh-TW" altLang="en-US" sz="6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251520" y="4293096"/>
            <a:ext cx="2664296" cy="2016224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/>
              <a:t>離</a:t>
            </a:r>
            <a:r>
              <a:rPr lang="zh-TW" altLang="en-US" sz="8000" dirty="0"/>
              <a:t>開</a:t>
            </a:r>
            <a:endParaRPr lang="zh-TW" altLang="en-US" sz="80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29</Words>
  <Application>Microsoft Office PowerPoint</Application>
  <PresentationFormat>如螢幕大小 (4:3)</PresentationFormat>
  <Paragraphs>12</Paragraphs>
  <Slides>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我的性別大挑戰 </vt:lpstr>
      <vt:lpstr>我是男生,還是女生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2021-11-18T06:09:33Z</dcterms:modified>
</cp:coreProperties>
</file>