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2" r:id="rId4"/>
    <p:sldId id="261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2021/12/8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accent4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卡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通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知多少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7" name="波浪 6"/>
          <p:cNvSpPr/>
          <p:nvPr/>
        </p:nvSpPr>
        <p:spPr>
          <a:xfrm>
            <a:off x="3491880" y="5373216"/>
            <a:ext cx="2160240" cy="1296144"/>
          </a:xfrm>
          <a:prstGeom prst="wav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  <a:latin typeface="Highlight LET" pitchFamily="2" charset="0"/>
              </a:rPr>
              <a:t>開</a:t>
            </a:r>
            <a:r>
              <a:rPr lang="zh-TW" altLang="en-US" sz="4400" dirty="0">
                <a:solidFill>
                  <a:srgbClr val="7030A0"/>
                </a:solidFill>
                <a:latin typeface="Highlight LET" pitchFamily="2" charset="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91000">
              <a:srgbClr val="C03F9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在鬼滅之刃</a:t>
            </a:r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裡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誰最紅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波浪 2"/>
          <p:cNvSpPr/>
          <p:nvPr/>
        </p:nvSpPr>
        <p:spPr>
          <a:xfrm>
            <a:off x="3419872" y="5344438"/>
            <a:ext cx="2160240" cy="1296144"/>
          </a:xfrm>
          <a:prstGeom prst="wav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</a:rPr>
              <a:t>善逸</a:t>
            </a:r>
            <a:endParaRPr lang="zh-TW" altLang="en-US" sz="4400" dirty="0">
              <a:solidFill>
                <a:srgbClr val="FFFF00"/>
              </a:solidFill>
            </a:endParaRPr>
          </a:p>
        </p:txBody>
      </p:sp>
      <p:sp>
        <p:nvSpPr>
          <p:cNvPr id="4" name="波浪 3"/>
          <p:cNvSpPr/>
          <p:nvPr/>
        </p:nvSpPr>
        <p:spPr>
          <a:xfrm>
            <a:off x="6471498" y="5344438"/>
            <a:ext cx="2160240" cy="1296144"/>
          </a:xfrm>
          <a:prstGeom prst="wav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3">
                    <a:lumMod val="75000"/>
                  </a:schemeClr>
                </a:solidFill>
              </a:rPr>
              <a:t>炭治郎</a:t>
            </a:r>
            <a:endParaRPr lang="zh-TW" altLang="en-US" sz="4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波浪 4"/>
          <p:cNvSpPr/>
          <p:nvPr/>
        </p:nvSpPr>
        <p:spPr>
          <a:xfrm>
            <a:off x="539552" y="5330793"/>
            <a:ext cx="2160240" cy="1296144"/>
          </a:xfrm>
          <a:prstGeom prst="wav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B72F8C"/>
                </a:solidFill>
                <a:latin typeface="Highlight LET" pitchFamily="2" charset="0"/>
              </a:rPr>
              <a:t>彌豆子</a:t>
            </a:r>
            <a:endParaRPr lang="zh-TW" altLang="en-US" sz="4400" dirty="0">
              <a:solidFill>
                <a:srgbClr val="B72F8C"/>
              </a:solidFill>
              <a:latin typeface="Highlight LE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accent3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波浪 1"/>
          <p:cNvSpPr/>
          <p:nvPr/>
        </p:nvSpPr>
        <p:spPr>
          <a:xfrm>
            <a:off x="6732240" y="5373216"/>
            <a:ext cx="2160240" cy="1296144"/>
          </a:xfrm>
          <a:prstGeom prst="wav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B0F0"/>
                </a:solidFill>
                <a:latin typeface="Highlight LET" pitchFamily="2" charset="0"/>
              </a:rPr>
              <a:t>離開</a:t>
            </a:r>
            <a:endParaRPr lang="zh-TW" altLang="en-US" sz="4400" dirty="0">
              <a:solidFill>
                <a:srgbClr val="00B0F0"/>
              </a:solidFill>
              <a:latin typeface="Highlight LET" pitchFamily="2" charset="0"/>
            </a:endParaRPr>
          </a:p>
        </p:txBody>
      </p:sp>
      <p:sp>
        <p:nvSpPr>
          <p:cNvPr id="3" name="波浪 2"/>
          <p:cNvSpPr/>
          <p:nvPr/>
        </p:nvSpPr>
        <p:spPr>
          <a:xfrm>
            <a:off x="3059832" y="5373216"/>
            <a:ext cx="2160240" cy="1296144"/>
          </a:xfrm>
          <a:prstGeom prst="wav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B72F8C"/>
                </a:solidFill>
                <a:latin typeface="Highlight LET" pitchFamily="2" charset="0"/>
              </a:rPr>
              <a:t>答對</a:t>
            </a:r>
            <a:r>
              <a:rPr lang="zh-TW" altLang="en-US" sz="4400" dirty="0">
                <a:solidFill>
                  <a:srgbClr val="B72F8C"/>
                </a:solidFill>
                <a:latin typeface="Highlight LET" pitchFamily="2" charset="0"/>
              </a:rPr>
              <a:t>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-28479"/>
            <a:ext cx="5112568" cy="5430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波浪 1"/>
          <p:cNvSpPr/>
          <p:nvPr/>
        </p:nvSpPr>
        <p:spPr>
          <a:xfrm>
            <a:off x="2699792" y="5229200"/>
            <a:ext cx="4104456" cy="1296144"/>
          </a:xfrm>
          <a:prstGeom prst="wave">
            <a:avLst>
              <a:gd name="adj1" fmla="val 12500"/>
              <a:gd name="adj2" fmla="val -520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solidFill>
                  <a:srgbClr val="B72F8C"/>
                </a:solidFill>
                <a:latin typeface="Highlight LET" pitchFamily="2" charset="0"/>
              </a:rPr>
              <a:t>Oh no my god</a:t>
            </a:r>
          </a:p>
        </p:txBody>
      </p:sp>
      <p:sp>
        <p:nvSpPr>
          <p:cNvPr id="3" name="波浪 2"/>
          <p:cNvSpPr/>
          <p:nvPr/>
        </p:nvSpPr>
        <p:spPr>
          <a:xfrm>
            <a:off x="13855" y="404664"/>
            <a:ext cx="4842098" cy="4985792"/>
          </a:xfrm>
          <a:prstGeom prst="wave">
            <a:avLst>
              <a:gd name="adj1" fmla="val 12500"/>
              <a:gd name="adj2" fmla="val -641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B72F8C"/>
                </a:solidFill>
                <a:latin typeface="Highlight LET" pitchFamily="2" charset="0"/>
              </a:rPr>
              <a:t>答錯了ㄡ</a:t>
            </a:r>
            <a:r>
              <a:rPr lang="en-US" altLang="zh-TW" sz="4400" dirty="0" smtClean="0">
                <a:solidFill>
                  <a:srgbClr val="B72F8C"/>
                </a:solidFill>
                <a:latin typeface="Highlight LET" pitchFamily="2" charset="0"/>
              </a:rPr>
              <a:t>………………......</a:t>
            </a:r>
            <a:endParaRPr lang="zh-TW" altLang="en-US" sz="4400" dirty="0">
              <a:solidFill>
                <a:srgbClr val="B72F8C"/>
              </a:solidFill>
              <a:latin typeface="Highlight LET" pitchFamily="2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953" y="898500"/>
            <a:ext cx="4278771" cy="433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39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Highlight LET</vt:lpstr>
      <vt:lpstr>訓練</vt:lpstr>
      <vt:lpstr>卡通知多少</vt:lpstr>
      <vt:lpstr>在鬼滅之刃裡誰最紅?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2021-12-08T03:27:26Z</dcterms:modified>
</cp:coreProperties>
</file>