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5349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/>
            </a:gs>
            <a:gs pos="49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2021/12/8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0.xml"/><Relationship Id="rId1" Type="http://schemas.openxmlformats.org/officeDocument/2006/relationships/themeOverride" Target="../theme/themeOverride1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2.xml"/><Relationship Id="rId6" Type="http://schemas.openxmlformats.org/officeDocument/2006/relationships/audio" Target="../media/audio1.wav"/><Relationship Id="rId5" Type="http://schemas.openxmlformats.org/officeDocument/2006/relationships/image" Target="../media/image2.jp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極速領域</a:t>
            </a: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問與答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請你猜猜看極速的知識吧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275856" y="4797152"/>
            <a:ext cx="2592288" cy="108012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粗楷" panose="020B0609010101010101" pitchFamily="49" charset="-120"/>
                <a:ea typeface="文鼎粗楷" panose="020B0609010101010101" pitchFamily="49" charset="-120"/>
              </a:rPr>
              <a:t>開始</a:t>
            </a:r>
            <a:endParaRPr lang="zh-TW" altLang="en-US" sz="5400" dirty="0">
              <a:latin typeface="文鼎粗楷" panose="020B0609010101010101" pitchFamily="49" charset="-120"/>
              <a:ea typeface="文鼎粗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3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/>
            </a:gs>
            <a:gs pos="49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第一題</a:t>
            </a:r>
            <a:r>
              <a:rPr lang="en-US" altLang="zh-TW" sz="6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zh-TW" altLang="en-US" sz="6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現在的車是什麼</a:t>
            </a:r>
            <a:r>
              <a:rPr lang="en-US" altLang="zh-TW" sz="6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sz="6000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683568" y="4005064"/>
            <a:ext cx="1656184" cy="79208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俠影傳</a:t>
            </a:r>
            <a:r>
              <a:rPr lang="zh-TW" altLang="en-US" sz="2800" dirty="0"/>
              <a:t>說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131840" y="4005064"/>
            <a:ext cx="1872208" cy="79208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光電遊</a:t>
            </a:r>
            <a:r>
              <a:rPr lang="zh-TW" altLang="en-US" dirty="0"/>
              <a:t>俠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156176" y="4005064"/>
            <a:ext cx="2016224" cy="79208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神風</a:t>
            </a:r>
            <a:r>
              <a:rPr lang="zh-TW" altLang="en-US" dirty="0"/>
              <a:t>玉</a:t>
            </a:r>
            <a:r>
              <a:rPr lang="zh-TW" altLang="en-US" dirty="0" smtClean="0"/>
              <a:t>堂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331640" y="2996952"/>
            <a:ext cx="1728192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飛</a:t>
            </a:r>
            <a:r>
              <a:rPr lang="zh-TW" altLang="en-US" dirty="0"/>
              <a:t>躍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716016" y="3068960"/>
            <a:ext cx="1584176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藍影主宰</a:t>
            </a:r>
            <a:endParaRPr lang="zh-TW" altLang="en-US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2339752" y="1988840"/>
            <a:ext cx="1512168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紫電</a:t>
            </a:r>
            <a:endParaRPr lang="zh-TW" altLang="en-US"/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5148064" y="2132856"/>
            <a:ext cx="1584176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魔王</a:t>
            </a:r>
            <a:endParaRPr lang="zh-TW" altLang="en-US" dirty="0"/>
          </a:p>
        </p:txBody>
      </p:sp>
      <p:sp>
        <p:nvSpPr>
          <p:cNvPr id="11" name="圓角矩形 10">
            <a:hlinkClick r:id="" action="ppaction://hlinkshowjump?jump=nextslide"/>
          </p:cNvPr>
          <p:cNvSpPr/>
          <p:nvPr/>
        </p:nvSpPr>
        <p:spPr>
          <a:xfrm>
            <a:off x="539552" y="1988840"/>
            <a:ext cx="1440160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未來戰士</a:t>
            </a:r>
            <a:endParaRPr lang="zh-TW" altLang="en-US" dirty="0"/>
          </a:p>
        </p:txBody>
      </p:sp>
      <p:sp>
        <p:nvSpPr>
          <p:cNvPr id="12" name="圓角矩形 11">
            <a:hlinkClick r:id="" action="ppaction://hlinkshowjump?jump=nextslide"/>
          </p:cNvPr>
          <p:cNvSpPr/>
          <p:nvPr/>
        </p:nvSpPr>
        <p:spPr>
          <a:xfrm>
            <a:off x="7452320" y="2348880"/>
            <a:ext cx="1440160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柯基出擊</a:t>
            </a:r>
            <a:endParaRPr lang="zh-TW" altLang="en-US" dirty="0"/>
          </a:p>
        </p:txBody>
      </p:sp>
      <p:sp>
        <p:nvSpPr>
          <p:cNvPr id="13" name="圓角矩形 12">
            <a:hlinkClick r:id="" action="ppaction://hlinkshowjump?jump=nextslide"/>
          </p:cNvPr>
          <p:cNvSpPr/>
          <p:nvPr/>
        </p:nvSpPr>
        <p:spPr>
          <a:xfrm>
            <a:off x="4211960" y="1556792"/>
            <a:ext cx="1008112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老</a:t>
            </a:r>
            <a:r>
              <a:rPr lang="zh-TW" altLang="en-US" dirty="0"/>
              <a:t>鼠</a:t>
            </a:r>
          </a:p>
        </p:txBody>
      </p:sp>
      <p:sp>
        <p:nvSpPr>
          <p:cNvPr id="14" name="圓角矩形 13">
            <a:hlinkClick r:id="" action="ppaction://hlinkshowjump?jump=nextslide"/>
          </p:cNvPr>
          <p:cNvSpPr/>
          <p:nvPr/>
        </p:nvSpPr>
        <p:spPr>
          <a:xfrm>
            <a:off x="4120208" y="1988840"/>
            <a:ext cx="396133" cy="59650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駭客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  <p:sndAc>
          <p:stSnd>
            <p:snd r:embed="rId3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/>
            </a:gs>
            <a:gs pos="49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131840" y="4941168"/>
            <a:ext cx="2448272" cy="93610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en-US" altLang="zh-TW" dirty="0" smtClean="0"/>
          </a:p>
          <a:p>
            <a:pPr algn="ctr"/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32656"/>
            <a:ext cx="3568824" cy="3384376"/>
          </a:xfrm>
          <a:prstGeom prst="rect">
            <a:avLst/>
          </a:prstGeom>
        </p:spPr>
      </p:pic>
      <p:sp>
        <p:nvSpPr>
          <p:cNvPr id="7" name="雲朵形圖說文字 6"/>
          <p:cNvSpPr/>
          <p:nvPr/>
        </p:nvSpPr>
        <p:spPr>
          <a:xfrm flipH="1">
            <a:off x="2555776" y="692696"/>
            <a:ext cx="2880320" cy="1656184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笑死我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>
        <p15:prstTrans prst="origami"/>
        <p:sndAc>
          <p:stSnd>
            <p:snd r:embed="rId4" name="explode.wav"/>
          </p:stSnd>
        </p:sndAc>
      </p:transition>
    </mc:Choice>
    <mc:Fallback xmlns="">
      <p:transition spd="slow" advClick="0">
        <p:fade/>
        <p:sndAc>
          <p:stSnd>
            <p:snd r:embed="rId6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059832" y="4725144"/>
            <a:ext cx="3528392" cy="158417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0"/>
            <a:ext cx="5616624" cy="4725144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7164288" y="2336676"/>
            <a:ext cx="1331640" cy="720080"/>
          </a:xfrm>
          <a:prstGeom prst="wedgeEllipse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你贏了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</Words>
  <Application>Microsoft Office PowerPoint</Application>
  <PresentationFormat>如螢幕大小 (4:3)</PresentationFormat>
  <Paragraphs>21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文鼎粗楷</vt:lpstr>
      <vt:lpstr>微軟正黑體</vt:lpstr>
      <vt:lpstr>新細明體</vt:lpstr>
      <vt:lpstr>標楷體</vt:lpstr>
      <vt:lpstr>Arial</vt:lpstr>
      <vt:lpstr>Calibri</vt:lpstr>
      <vt:lpstr>訓練</vt:lpstr>
      <vt:lpstr>極速領域-問與答</vt:lpstr>
      <vt:lpstr>第一題:現在的車是什麼?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2021-12-08T03:36:54Z</dcterms:modified>
</cp:coreProperties>
</file>