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2" r:id="rId3"/>
    <p:sldId id="263" r:id="rId4"/>
    <p:sldId id="26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3236" autoAdjust="0"/>
  </p:normalViewPr>
  <p:slideViewPr>
    <p:cSldViewPr>
      <p:cViewPr varScale="1">
        <p:scale>
          <a:sx n="68" d="100"/>
          <a:sy n="68" d="100"/>
        </p:scale>
        <p:origin x="130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11/18/2021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2021/11/18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5000">
              <a:schemeClr val="accent6">
                <a:lumMod val="60000"/>
                <a:lumOff val="40000"/>
              </a:schemeClr>
            </a:gs>
            <a:gs pos="7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2021/11/18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知識大問答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2951820" y="4683865"/>
            <a:ext cx="3240360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開始作答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755576" y="5013176"/>
            <a:ext cx="2016224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農夫</a:t>
            </a:r>
            <a:endParaRPr lang="zh-TW" altLang="en-US" dirty="0"/>
          </a:p>
        </p:txBody>
      </p:sp>
      <p:sp>
        <p:nvSpPr>
          <p:cNvPr id="8" name="圓角矩形 7">
            <a:hlinkClick r:id="" action="ppaction://hlinkshowjump?jump=lastslide"/>
          </p:cNvPr>
          <p:cNvSpPr/>
          <p:nvPr/>
        </p:nvSpPr>
        <p:spPr>
          <a:xfrm>
            <a:off x="3597602" y="5013176"/>
            <a:ext cx="2088232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屠夫</a:t>
            </a:r>
            <a:endParaRPr lang="zh-TW" altLang="en-US" dirty="0"/>
          </a:p>
        </p:txBody>
      </p:sp>
      <p:sp>
        <p:nvSpPr>
          <p:cNvPr id="9" name="圓角矩形 8">
            <a:hlinkClick r:id="" action="ppaction://hlinkshowjump?jump=nextslide"/>
          </p:cNvPr>
          <p:cNvSpPr/>
          <p:nvPr/>
        </p:nvSpPr>
        <p:spPr>
          <a:xfrm>
            <a:off x="6444208" y="5013176"/>
            <a:ext cx="1800200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士兵</a:t>
            </a:r>
            <a:endParaRPr lang="zh-TW" altLang="en-US" dirty="0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123728" y="908720"/>
            <a:ext cx="4752528" cy="1143000"/>
          </a:xfrm>
        </p:spPr>
        <p:txBody>
          <a:bodyPr/>
          <a:lstStyle/>
          <a:p>
            <a:r>
              <a:rPr lang="zh-TW" altLang="en-US" dirty="0" smtClean="0"/>
              <a:t>吹牛來自哪種職業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圓角矩形 7">
            <a:hlinkClick r:id="" action="ppaction://hlinkshowjump?jump=previousslide"/>
          </p:cNvPr>
          <p:cNvSpPr/>
          <p:nvPr/>
        </p:nvSpPr>
        <p:spPr>
          <a:xfrm>
            <a:off x="3995936" y="5013176"/>
            <a:ext cx="1728192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重來</a:t>
            </a:r>
            <a:endParaRPr lang="zh-TW" altLang="en-US" dirty="0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005122"/>
            <a:ext cx="3209540" cy="2376264"/>
          </a:xfrm>
          <a:prstGeom prst="rect">
            <a:avLst/>
          </a:prstGeom>
        </p:spPr>
      </p:pic>
      <p:sp>
        <p:nvSpPr>
          <p:cNvPr id="3" name="橢圓形圖說文字 2"/>
          <p:cNvSpPr/>
          <p:nvPr/>
        </p:nvSpPr>
        <p:spPr>
          <a:xfrm>
            <a:off x="2771800" y="1196752"/>
            <a:ext cx="2664296" cy="18002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答錯了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96835818"/>
      </p:ext>
    </p:extLst>
  </p:cSld>
  <p:clrMapOvr>
    <a:masterClrMapping/>
  </p:clrMapOvr>
  <p:transition spd="slow" advClick="0">
    <p:wipe dir="d"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3779912" y="5229200"/>
            <a:ext cx="1584176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zh-TW" altLang="en-US" sz="1800" dirty="0" smtClean="0">
                <a:hlinkClick r:id="" action="ppaction://hlinkshowjump?jump=endshow"/>
              </a:rPr>
              <a:t>離開</a:t>
            </a:r>
            <a:endParaRPr lang="zh-TW" altLang="en-US" sz="1800" dirty="0">
              <a:hlinkClick r:id="" action="ppaction://hlinkshowjump?jump=endshow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844824"/>
            <a:ext cx="2596921" cy="2868376"/>
          </a:xfrm>
          <a:prstGeom prst="rect">
            <a:avLst/>
          </a:prstGeom>
        </p:spPr>
      </p:pic>
      <p:sp>
        <p:nvSpPr>
          <p:cNvPr id="3" name="橢圓形圖說文字 2"/>
          <p:cNvSpPr/>
          <p:nvPr/>
        </p:nvSpPr>
        <p:spPr>
          <a:xfrm>
            <a:off x="3059832" y="476672"/>
            <a:ext cx="3024336" cy="158417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答對了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25685709"/>
      </p:ext>
    </p:extLst>
  </p:cSld>
  <p:clrMapOvr>
    <a:masterClrMapping/>
  </p:clrMapOvr>
  <p:transition spd="slow" advClick="0">
    <p:wipe dir="d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28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知識大問答</vt:lpstr>
      <vt:lpstr>吹牛來自哪種職業</vt:lpstr>
      <vt:lpstr>PowerPoint 簡報</vt:lpstr>
      <vt:lpstr>離開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2021-11-18T06:09:20Z</dcterms:modified>
</cp:coreProperties>
</file>