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68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673188" y="1412777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  <a:cs typeface="+mn-cs"/>
              </a:rPr>
              <a:t>遊戲問答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835696" y="234888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請你猜猜看</a:t>
            </a:r>
            <a:endParaRPr lang="zh-TW" altLang="en-US" sz="44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275856" y="3861048"/>
            <a:ext cx="288032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開始遊戲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84482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zh-TW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  <a:cs typeface="+mn-cs"/>
              </a:rPr>
              <a:t>傳說對決我最強的角色是誰</a:t>
            </a:r>
            <a:r>
              <a:rPr lang="en-US" altLang="zh-TW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  <a:cs typeface="+mn-cs"/>
              </a:rPr>
              <a:t>?</a:t>
            </a:r>
            <a:endParaRPr lang="zh-TW" alt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  <a:cs typeface="+mn-cs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83568" y="3933056"/>
            <a:ext cx="2376264" cy="11521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安格列</a:t>
            </a:r>
            <a:endParaRPr lang="zh-TW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347864" y="3933056"/>
            <a:ext cx="266429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奎倫</a:t>
            </a: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290739" y="3933056"/>
            <a:ext cx="2460576" cy="11521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刀鋒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347864" y="5661248"/>
            <a:ext cx="2664296" cy="1196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夜叉</a:t>
            </a:r>
            <a:endParaRPr lang="zh-TW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683568" y="5661248"/>
            <a:ext cx="2376264" cy="1196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艾蜜</a:t>
            </a:r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莉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987824" y="3645024"/>
            <a:ext cx="3312368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離開</a:t>
            </a:r>
            <a:endParaRPr lang="zh-TW" altLang="en-US" sz="54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980728"/>
            <a:ext cx="2232248" cy="2213198"/>
          </a:xfrm>
          <a:prstGeom prst="rect">
            <a:avLst/>
          </a:prstGeom>
        </p:spPr>
      </p:pic>
      <p:sp>
        <p:nvSpPr>
          <p:cNvPr id="8" name="雲朵形圖說文字 7"/>
          <p:cNvSpPr/>
          <p:nvPr/>
        </p:nvSpPr>
        <p:spPr>
          <a:xfrm>
            <a:off x="4499992" y="53816"/>
            <a:ext cx="3384376" cy="2204864"/>
          </a:xfrm>
          <a:prstGeom prst="cloudCallout">
            <a:avLst>
              <a:gd name="adj1" fmla="val -34973"/>
              <a:gd name="adj2" fmla="val 74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答對了</a:t>
            </a:r>
            <a:endParaRPr lang="zh-TW" altLang="en-US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firstslide"/>
          </p:cNvPr>
          <p:cNvSpPr/>
          <p:nvPr/>
        </p:nvSpPr>
        <p:spPr>
          <a:xfrm>
            <a:off x="3059832" y="4437112"/>
            <a:ext cx="295232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重來</a:t>
            </a:r>
            <a:endParaRPr lang="zh-TW" altLang="en-US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76672"/>
            <a:ext cx="3821100" cy="2924944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67544" y="332656"/>
            <a:ext cx="3168352" cy="1980550"/>
          </a:xfrm>
          <a:prstGeom prst="cloudCallout">
            <a:avLst>
              <a:gd name="adj1" fmla="val 72220"/>
              <a:gd name="adj2" fmla="val 917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答錯了</a:t>
            </a:r>
            <a:endParaRPr lang="zh-TW" altLang="en-US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39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文鼎細鋼筆行楷</vt:lpstr>
      <vt:lpstr>微軟正黑體</vt:lpstr>
      <vt:lpstr>新細明體</vt:lpstr>
      <vt:lpstr>標楷體</vt:lpstr>
      <vt:lpstr>Arial</vt:lpstr>
      <vt:lpstr>Calibri</vt:lpstr>
      <vt:lpstr>訓練</vt:lpstr>
      <vt:lpstr>遊戲問答</vt:lpstr>
      <vt:lpstr>傳說對決我最強的角色是誰?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2021-11-18T06:10:58Z</dcterms:modified>
</cp:coreProperties>
</file>