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5000"/>
                <a:lumOff val="55000"/>
              </a:schemeClr>
            </a:gs>
            <a:gs pos="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遊戲問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答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304463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大</a:t>
            </a:r>
            <a:r>
              <a:rPr lang="zh-TW" altLang="en-US" dirty="0"/>
              <a:t>家</a:t>
            </a:r>
            <a:r>
              <a:rPr lang="zh-TW" altLang="en-US" dirty="0" smtClean="0"/>
              <a:t>猜猜看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63888" y="4509120"/>
            <a:ext cx="2304256" cy="129614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開始遊戲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3" name="bomb.wav"/>
          </p:stSnd>
        </p:sndAc>
      </p:transition>
    </mc:Choice>
    <mc:Fallback>
      <p:transition spd="slow" advClick="0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7684" y="332656"/>
            <a:ext cx="5328592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你猜我喜歡哪個遊戲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83568" y="4797152"/>
            <a:ext cx="2088232" cy="10801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</a:rPr>
              <a:t>傳說對決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75856" y="4792069"/>
            <a:ext cx="2736303" cy="10852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200" dirty="0" err="1" smtClean="0"/>
              <a:t>Pokemon</a:t>
            </a:r>
            <a:r>
              <a:rPr lang="en-US" altLang="zh-TW" sz="3200" dirty="0" smtClean="0"/>
              <a:t> Unite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732240" y="4792069"/>
            <a:ext cx="2160240" cy="10801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</a:rPr>
              <a:t>麥塊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90464" y="3140968"/>
            <a:ext cx="2088232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床</a:t>
            </a:r>
            <a:r>
              <a:rPr lang="zh-TW" altLang="en-US" sz="4000" dirty="0"/>
              <a:t>戰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707904" y="3140968"/>
            <a:ext cx="20162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槍戰</a:t>
            </a:r>
            <a:endParaRPr lang="zh-TW" altLang="en-US" sz="4000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6732240" y="3212976"/>
            <a:ext cx="216024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都喜歡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firstslide"/>
          </p:cNvPr>
          <p:cNvSpPr/>
          <p:nvPr/>
        </p:nvSpPr>
        <p:spPr>
          <a:xfrm>
            <a:off x="1619672" y="5013176"/>
            <a:ext cx="2088232" cy="11521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</a:rPr>
              <a:t>再次挑戰</a:t>
            </a:r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5076056" y="5013176"/>
            <a:ext cx="2304256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</a:rPr>
              <a:t>離開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64704"/>
            <a:ext cx="2448272" cy="2600609"/>
          </a:xfrm>
          <a:prstGeom prst="rect">
            <a:avLst/>
          </a:prstGeom>
        </p:spPr>
      </p:pic>
      <p:sp>
        <p:nvSpPr>
          <p:cNvPr id="9" name="流程圖: 循序存取儲存裝置 8"/>
          <p:cNvSpPr/>
          <p:nvPr/>
        </p:nvSpPr>
        <p:spPr>
          <a:xfrm>
            <a:off x="1907704" y="188640"/>
            <a:ext cx="2592288" cy="230425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</a:t>
            </a:r>
            <a:r>
              <a:rPr lang="zh-TW" altLang="en-US" sz="4000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987824" y="4941168"/>
            <a:ext cx="2520280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dk1"/>
                </a:solidFill>
              </a:rPr>
              <a:t>成功 可離開遊戲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64" y="332656"/>
            <a:ext cx="4037124" cy="3368911"/>
          </a:xfrm>
          <a:prstGeom prst="rect">
            <a:avLst/>
          </a:prstGeom>
        </p:spPr>
      </p:pic>
      <p:sp>
        <p:nvSpPr>
          <p:cNvPr id="5" name="流程圖: 循序存取儲存裝置 4"/>
          <p:cNvSpPr/>
          <p:nvPr/>
        </p:nvSpPr>
        <p:spPr>
          <a:xfrm>
            <a:off x="1475656" y="620688"/>
            <a:ext cx="2520280" cy="201622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41</Words>
  <Application>Microsoft Office PowerPoint</Application>
  <PresentationFormat>如螢幕大小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遊戲問答</vt:lpstr>
      <vt:lpstr>你猜我喜歡哪個遊戲?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2021-11-18T06:09:40Z</dcterms:modified>
</cp:coreProperties>
</file>