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1" r:id="rId1"/>
    <p:sldMasterId id="2147483731" r:id="rId2"/>
  </p:sldMasterIdLst>
  <p:notesMasterIdLst>
    <p:notesMasterId r:id="rId7"/>
  </p:notesMasterIdLst>
  <p:handoutMasterIdLst>
    <p:handoutMasterId r:id="rId8"/>
  </p:handoutMasterIdLst>
  <p:sldIdLst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0066FF"/>
    <a:srgbClr val="B72F8C"/>
    <a:srgbClr val="FFFF66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526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419422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162085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017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977391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77754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60585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838176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18178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85355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552111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177334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621166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12911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71929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349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67308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34822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6944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48527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18728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593907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85429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794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473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23823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830642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789157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32871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273056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9609">
              <a:srgbClr val="CAD9EB"/>
            </a:gs>
            <a:gs pos="99218">
              <a:srgbClr val="7030A0"/>
            </a:gs>
            <a:gs pos="83000">
              <a:srgbClr val="CAD9EB"/>
            </a:gs>
            <a:gs pos="49000">
              <a:srgbClr val="00B050"/>
            </a:gs>
            <a:gs pos="33000">
              <a:srgbClr val="FFFF00"/>
            </a:gs>
            <a:gs pos="16000">
              <a:schemeClr val="accent6">
                <a:lumMod val="75000"/>
              </a:schemeClr>
            </a:gs>
            <a:gs pos="0">
              <a:srgbClr val="FF0000"/>
            </a:gs>
            <a:gs pos="66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547664" y="548680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96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遊戲問</a:t>
            </a:r>
            <a:r>
              <a:rPr lang="zh-TW" altLang="en-US" sz="9600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答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請你猜猜看</a:t>
            </a:r>
            <a:endParaRPr lang="zh-TW" altLang="en-US" sz="4800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078324" y="3573016"/>
            <a:ext cx="2592288" cy="1224136"/>
          </a:xfrm>
          <a:prstGeom prst="roundRect">
            <a:avLst/>
          </a:prstGeom>
          <a:ln>
            <a:solidFill>
              <a:srgbClr val="7030A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803380"/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4461" y="404664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傳說對決我會用誰</a:t>
            </a:r>
            <a:r>
              <a:rPr lang="en-US" altLang="zh-TW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書法家中楷體" panose="02010609010101010101" pitchFamily="49" charset="-120"/>
                <a:ea typeface="書法家中楷體" panose="02010609010101010101" pitchFamily="49" charset="-120"/>
              </a:rPr>
              <a:t>?</a:t>
            </a:r>
            <a:endParaRPr lang="zh-TW" altLang="en-US" sz="5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83568" y="4581128"/>
            <a:ext cx="2160240" cy="13045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</a:rPr>
              <a:t>勇</a:t>
            </a:r>
            <a:endParaRPr lang="zh-TW" altLang="en-US" sz="5400" dirty="0">
              <a:solidFill>
                <a:schemeClr val="bg1"/>
              </a:solidFill>
            </a:endParaRPr>
          </a:p>
        </p:txBody>
      </p:sp>
      <p:sp>
        <p:nvSpPr>
          <p:cNvPr id="4" name="圓角矩形 3">
            <a:hlinkClick r:id="rId2" action="ppaction://hlinksldjump"/>
          </p:cNvPr>
          <p:cNvSpPr/>
          <p:nvPr/>
        </p:nvSpPr>
        <p:spPr>
          <a:xfrm>
            <a:off x="6804248" y="4581128"/>
            <a:ext cx="1944216" cy="13045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刀鋒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3635896" y="4581128"/>
            <a:ext cx="2160240" cy="130452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1"/>
                </a:solidFill>
              </a:rPr>
              <a:t>克里希</a:t>
            </a:r>
            <a:endParaRPr lang="zh-TW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218">
              <a:srgbClr val="82337E"/>
            </a:gs>
            <a:gs pos="33000">
              <a:schemeClr val="accent3">
                <a:lumMod val="75000"/>
              </a:schemeClr>
            </a:gs>
            <a:gs pos="85000">
              <a:srgbClr val="A02760"/>
            </a:gs>
            <a:gs pos="20000">
              <a:srgbClr val="C01A40"/>
            </a:gs>
            <a:gs pos="0">
              <a:srgbClr val="FF0000"/>
            </a:gs>
            <a:gs pos="67000">
              <a:schemeClr val="accent1">
                <a:lumMod val="60000"/>
                <a:lumOff val="40000"/>
              </a:schemeClr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00808"/>
            <a:ext cx="3096344" cy="328900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firstslide"/>
          </p:cNvPr>
          <p:cNvSpPr/>
          <p:nvPr/>
        </p:nvSpPr>
        <p:spPr>
          <a:xfrm>
            <a:off x="1691680" y="4581128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endParaRPr lang="zh-TW" altLang="en-US" sz="3600" dirty="0"/>
          </a:p>
        </p:txBody>
      </p:sp>
      <p:sp>
        <p:nvSpPr>
          <p:cNvPr id="5" name="圓角矩形圖說文字 4"/>
          <p:cNvSpPr/>
          <p:nvPr/>
        </p:nvSpPr>
        <p:spPr>
          <a:xfrm>
            <a:off x="5292080" y="232551"/>
            <a:ext cx="3419872" cy="14401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答錯了，重來啦。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9609">
              <a:srgbClr val="81337F"/>
            </a:gs>
            <a:gs pos="49218">
              <a:srgbClr val="82337E"/>
            </a:gs>
            <a:gs pos="50000">
              <a:srgbClr val="00B050"/>
            </a:gs>
            <a:gs pos="33000">
              <a:srgbClr val="FFFF00"/>
            </a:gs>
            <a:gs pos="84000">
              <a:srgbClr val="C03F91"/>
            </a:gs>
            <a:gs pos="16000">
              <a:srgbClr val="FFC000"/>
            </a:gs>
            <a:gs pos="0">
              <a:srgbClr val="FF0000"/>
            </a:gs>
            <a:gs pos="67000">
              <a:srgbClr val="0066FF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212976"/>
            <a:ext cx="2794000" cy="220980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076056" y="836712"/>
            <a:ext cx="2736304" cy="201622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答對了，拍拍手，放煙火，沖馬桶。</a:t>
            </a:r>
            <a:endParaRPr lang="zh-TW" altLang="en-US" sz="28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755576" y="4509120"/>
            <a:ext cx="2448272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離開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0</TotalTime>
  <Words>45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書法家中楷體</vt:lpstr>
      <vt:lpstr>微軟正黑體</vt:lpstr>
      <vt:lpstr>新細明體</vt:lpstr>
      <vt:lpstr>標楷體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遊戲問答</vt:lpstr>
      <vt:lpstr>傳說對決我會用誰?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2021-11-18T05:54:01Z</dcterms:modified>
</cp:coreProperties>
</file>