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66"/>
    <a:srgbClr val="C03F91"/>
    <a:srgbClr val="009ED6"/>
    <a:srgbClr val="B72F8C"/>
    <a:srgbClr val="69A6FF"/>
    <a:srgbClr val="0066FF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95" autoAdjust="0"/>
    <p:restoredTop sz="94602" autoAdjust="0"/>
  </p:normalViewPr>
  <p:slideViewPr>
    <p:cSldViewPr>
      <p:cViewPr varScale="1">
        <p:scale>
          <a:sx n="85" d="100"/>
          <a:sy n="85" d="100"/>
        </p:scale>
        <p:origin x="828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12/7/2021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2021/12/7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2021/12/7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2021/12/7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2021/12/7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按一下新增標題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dirty="0"/>
              <a:t>按一下新增文字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C4BD-B15E-4E7F-A16B-8A6D85FF51D5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D945D-21D7-4B87-AE01-BD5F0B19B5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522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2021/12/7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2021/12/7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2021/12/7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2021/12/7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2021/12/7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2021/12/7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2021/12/7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2021/12/7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66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234445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552" y="6356350"/>
            <a:ext cx="2356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2021/12/7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1.xml"/><Relationship Id="rId4" Type="http://schemas.openxmlformats.org/officeDocument/2006/relationships/audio" Target="../media/audio3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t">
            <a:noAutofit/>
            <a:scene3d>
              <a:camera prst="perspectiveFront"/>
              <a:lightRig rig="threePt" dir="t"/>
            </a:scene3d>
          </a:bodyPr>
          <a:lstStyle/>
          <a:p>
            <a:pPr>
              <a:spcBef>
                <a:spcPct val="20000"/>
              </a:spcBef>
            </a:pPr>
            <a:r>
              <a:rPr lang="zh-TW" altLang="en-US" sz="6000" dirty="0">
                <a:solidFill>
                  <a:srgbClr val="009ED6"/>
                </a:solidFill>
                <a:latin typeface="+mj-lt"/>
                <a:ea typeface="+mn-ea"/>
                <a:cs typeface="+mn-cs"/>
              </a:rPr>
              <a:t>數學</a:t>
            </a:r>
            <a:r>
              <a:rPr lang="zh-TW" altLang="en-US" sz="6000" dirty="0" smtClean="0">
                <a:solidFill>
                  <a:srgbClr val="009ED6"/>
                </a:solidFill>
                <a:latin typeface="+mj-lt"/>
                <a:ea typeface="+mn-ea"/>
                <a:cs typeface="+mn-cs"/>
              </a:rPr>
              <a:t>猜猜看</a:t>
            </a:r>
            <a:endParaRPr lang="zh-TW" altLang="en-US" sz="6000" dirty="0">
              <a:solidFill>
                <a:srgbClr val="009ED6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 smtClean="0">
                <a:solidFill>
                  <a:srgbClr val="C03F91"/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請你猜猜看</a:t>
            </a:r>
            <a:endParaRPr lang="zh-TW" altLang="en-US" sz="6000" dirty="0">
              <a:solidFill>
                <a:srgbClr val="C03F91"/>
              </a:solidFill>
              <a:latin typeface="文鼎疊圓體" panose="020B0609010101010101" pitchFamily="49" charset="-120"/>
              <a:ea typeface="文鼎疊圓體" panose="020B0609010101010101" pitchFamily="49" charset="-120"/>
            </a:endParaRPr>
          </a:p>
        </p:txBody>
      </p:sp>
      <p:sp>
        <p:nvSpPr>
          <p:cNvPr id="3" name="圓角矩形 2">
            <a:hlinkClick r:id="" action="ppaction://hlinkshowjump?jump=nextslide"/>
          </p:cNvPr>
          <p:cNvSpPr/>
          <p:nvPr/>
        </p:nvSpPr>
        <p:spPr>
          <a:xfrm>
            <a:off x="3167844" y="3861048"/>
            <a:ext cx="2808312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rgbClr val="C03F91"/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開始</a:t>
            </a:r>
            <a:endParaRPr lang="zh-TW" altLang="en-US" sz="4800" dirty="0">
              <a:solidFill>
                <a:srgbClr val="C03F91"/>
              </a:solidFill>
              <a:latin typeface="文鼎疊圓體" panose="020B0609010101010101" pitchFamily="49" charset="-120"/>
              <a:ea typeface="文鼎疊圓體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Click="0">
        <p14:vortex dir="r"/>
        <p:sndAc>
          <p:stSnd>
            <p:snd r:embed="rId3" name="wind.wav"/>
          </p:stSnd>
        </p:sndAc>
      </p:transition>
    </mc:Choice>
    <mc:Fallback xmlns="">
      <p:transition spd="slow" advClick="0">
        <p:fade/>
        <p:sndAc>
          <p:stSnd>
            <p:snd r:embed="rId4" name="wind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5536" y="908720"/>
            <a:ext cx="8077200" cy="1143000"/>
          </a:xfrm>
        </p:spPr>
        <p:txBody>
          <a:bodyPr vert="horz" lIns="91440" tIns="45720" rIns="91440" bIns="45720" rtlCol="0" anchor="t">
            <a:noAutofit/>
            <a:scene3d>
              <a:camera prst="perspectiveFront"/>
              <a:lightRig rig="threePt" dir="t"/>
            </a:scene3d>
          </a:bodyPr>
          <a:lstStyle/>
          <a:p>
            <a:r>
              <a:rPr lang="en-US" altLang="zh-TW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顏楷" panose="020B0609010101010101" pitchFamily="49" charset="-120"/>
                <a:ea typeface="文鼎顏楷" panose="020B0609010101010101" pitchFamily="49" charset="-120"/>
              </a:rPr>
              <a:t>222+84+11=</a:t>
            </a:r>
            <a:br>
              <a:rPr lang="en-US" altLang="zh-TW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顏楷" panose="020B0609010101010101" pitchFamily="49" charset="-120"/>
                <a:ea typeface="文鼎顏楷" panose="020B0609010101010101" pitchFamily="49" charset="-120"/>
              </a:rPr>
            </a:br>
            <a:r>
              <a:rPr lang="en-US" altLang="zh-TW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顏楷" panose="020B0609010101010101" pitchFamily="49" charset="-120"/>
                <a:ea typeface="文鼎顏楷" panose="020B0609010101010101" pitchFamily="49" charset="-120"/>
              </a:rPr>
              <a:t/>
            </a:r>
            <a:br>
              <a:rPr lang="en-US" altLang="zh-TW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顏楷" panose="020B0609010101010101" pitchFamily="49" charset="-120"/>
                <a:ea typeface="文鼎顏楷" panose="020B0609010101010101" pitchFamily="49" charset="-120"/>
              </a:rPr>
            </a:br>
            <a:r>
              <a:rPr lang="en-US" altLang="zh-TW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顏楷" panose="020B0609010101010101" pitchFamily="49" charset="-120"/>
                <a:ea typeface="文鼎顏楷" panose="020B0609010101010101" pitchFamily="49" charset="-120"/>
              </a:rPr>
              <a:t/>
            </a:r>
            <a:br>
              <a:rPr lang="en-US" altLang="zh-TW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顏楷" panose="020B0609010101010101" pitchFamily="49" charset="-120"/>
                <a:ea typeface="文鼎顏楷" panose="020B0609010101010101" pitchFamily="49" charset="-120"/>
              </a:rPr>
            </a:br>
            <a:r>
              <a:rPr lang="en-US" altLang="zh-TW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顏楷" panose="020B0609010101010101" pitchFamily="49" charset="-120"/>
                <a:ea typeface="文鼎顏楷" panose="020B0609010101010101" pitchFamily="49" charset="-120"/>
              </a:rPr>
              <a:t/>
            </a:r>
            <a:br>
              <a:rPr lang="en-US" altLang="zh-TW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顏楷" panose="020B0609010101010101" pitchFamily="49" charset="-120"/>
                <a:ea typeface="文鼎顏楷" panose="020B0609010101010101" pitchFamily="49" charset="-120"/>
              </a:rPr>
            </a:br>
            <a:endParaRPr lang="zh-TW" altLang="en-US" b="1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文鼎顏楷" panose="020B0609010101010101" pitchFamily="49" charset="-120"/>
              <a:ea typeface="文鼎顏楷" panose="020B0609010101010101" pitchFamily="49" charset="-120"/>
            </a:endParaRPr>
          </a:p>
        </p:txBody>
      </p:sp>
      <p:sp>
        <p:nvSpPr>
          <p:cNvPr id="3" name="矩形 2">
            <a:hlinkClick r:id="" action="ppaction://hlinkshowjump?jump=lastslide"/>
          </p:cNvPr>
          <p:cNvSpPr/>
          <p:nvPr/>
        </p:nvSpPr>
        <p:spPr>
          <a:xfrm>
            <a:off x="683568" y="4490852"/>
            <a:ext cx="2216791" cy="1130424"/>
          </a:xfrm>
          <a:prstGeom prst="rect">
            <a:avLst/>
          </a:prstGeom>
          <a:ln>
            <a:solidFill>
              <a:srgbClr val="FF0000"/>
            </a:solidFill>
          </a:ln>
          <a:scene3d>
            <a:camera prst="perspectiveFront"/>
            <a:lightRig rig="threePt" dir="t"/>
          </a:scene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4800" dirty="0" smtClean="0"/>
              <a:t>317</a:t>
            </a:r>
            <a:endParaRPr lang="zh-TW" altLang="en-US" sz="4800" dirty="0"/>
          </a:p>
        </p:txBody>
      </p:sp>
      <p:sp>
        <p:nvSpPr>
          <p:cNvPr id="8" name="矩形 7">
            <a:hlinkClick r:id="" action="ppaction://hlinkshowjump?jump=nextslide"/>
          </p:cNvPr>
          <p:cNvSpPr/>
          <p:nvPr/>
        </p:nvSpPr>
        <p:spPr>
          <a:xfrm>
            <a:off x="3563888" y="4490852"/>
            <a:ext cx="2216791" cy="1130424"/>
          </a:xfrm>
          <a:prstGeom prst="rect">
            <a:avLst/>
          </a:prstGeom>
          <a:ln>
            <a:solidFill>
              <a:srgbClr val="FF0000"/>
            </a:solidFill>
          </a:ln>
          <a:scene3d>
            <a:camera prst="perspectiveFront"/>
            <a:lightRig rig="threePt" dir="t"/>
          </a:scene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4800" dirty="0" smtClean="0"/>
              <a:t>000</a:t>
            </a:r>
            <a:endParaRPr lang="zh-TW" altLang="en-US" sz="4800" dirty="0"/>
          </a:p>
        </p:txBody>
      </p:sp>
      <p:sp>
        <p:nvSpPr>
          <p:cNvPr id="9" name="矩形 8">
            <a:hlinkClick r:id="" action="ppaction://hlinkshowjump?jump=nextslide"/>
          </p:cNvPr>
          <p:cNvSpPr/>
          <p:nvPr/>
        </p:nvSpPr>
        <p:spPr>
          <a:xfrm>
            <a:off x="6444208" y="4490852"/>
            <a:ext cx="2216791" cy="1130424"/>
          </a:xfrm>
          <a:prstGeom prst="rect">
            <a:avLst/>
          </a:prstGeom>
          <a:ln>
            <a:solidFill>
              <a:srgbClr val="FF0000"/>
            </a:solidFill>
          </a:ln>
          <a:scene3d>
            <a:camera prst="perspectiveFront"/>
            <a:lightRig rig="threePt" dir="t"/>
          </a:scene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4800" dirty="0"/>
              <a:t>8</a:t>
            </a:r>
            <a:endParaRPr lang="zh-TW" altLang="en-US" sz="4800" dirty="0"/>
          </a:p>
        </p:txBody>
      </p:sp>
      <p:sp>
        <p:nvSpPr>
          <p:cNvPr id="4" name="矩形 3">
            <a:hlinkClick r:id="" action="ppaction://hlinkshowjump?jump=lastslide"/>
          </p:cNvPr>
          <p:cNvSpPr/>
          <p:nvPr/>
        </p:nvSpPr>
        <p:spPr>
          <a:xfrm flipH="1">
            <a:off x="9117670" y="1"/>
            <a:ext cx="45719" cy="1166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>
        <p14:prism isContent="1" isInverted="1"/>
        <p:sndAc>
          <p:stSnd>
            <p:snd r:embed="rId2" name="breeze.wav"/>
          </p:stSnd>
        </p:sndAc>
      </p:transition>
    </mc:Choice>
    <mc:Fallback xmlns="">
      <p:transition spd="slow" advClick="0">
        <p:fade/>
        <p:sndAc>
          <p:stSnd>
            <p:snd r:embed="rId3" name="breez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hlinkClick r:id="" action="ppaction://hlinkshowjump?jump=previousslide"/>
          </p:cNvPr>
          <p:cNvSpPr/>
          <p:nvPr/>
        </p:nvSpPr>
        <p:spPr>
          <a:xfrm>
            <a:off x="3635896" y="4581128"/>
            <a:ext cx="2216791" cy="1130424"/>
          </a:xfrm>
          <a:prstGeom prst="rect">
            <a:avLst/>
          </a:prstGeom>
          <a:ln>
            <a:solidFill>
              <a:srgbClr val="FF0000"/>
            </a:solidFill>
          </a:ln>
          <a:scene3d>
            <a:camera prst="perspectiveFront"/>
            <a:lightRig rig="threePt" dir="t"/>
          </a:scene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重來</a:t>
            </a:r>
            <a:endParaRPr lang="zh-TW" altLang="en-US" sz="4800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4291" y="699287"/>
            <a:ext cx="2554036" cy="2818532"/>
          </a:xfrm>
          <a:prstGeom prst="rect">
            <a:avLst/>
          </a:prstGeom>
        </p:spPr>
      </p:pic>
      <p:sp>
        <p:nvSpPr>
          <p:cNvPr id="4" name="矩形圖說文字 3"/>
          <p:cNvSpPr/>
          <p:nvPr/>
        </p:nvSpPr>
        <p:spPr>
          <a:xfrm>
            <a:off x="2051720" y="1772816"/>
            <a:ext cx="2160240" cy="815490"/>
          </a:xfrm>
          <a:prstGeom prst="wedgeRectCallout">
            <a:avLst>
              <a:gd name="adj1" fmla="val 106936"/>
              <a:gd name="adj2" fmla="val 3527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TW" sz="2400" dirty="0" smtClean="0">
              <a:latin typeface="Microsoft JhengHei UI Light" panose="020B0304030504040204" pitchFamily="34" charset="-120"/>
              <a:ea typeface="Microsoft JhengHei UI Light" panose="020B0304030504040204" pitchFamily="34" charset="-120"/>
            </a:endParaRPr>
          </a:p>
          <a:p>
            <a:pPr algn="ctr"/>
            <a:r>
              <a:rPr lang="en-US" altLang="zh-TW" sz="2400" dirty="0" err="1" smtClean="0">
                <a:latin typeface="Microsoft JhengHei UI Light" panose="020B0304030504040204" pitchFamily="34" charset="-120"/>
                <a:ea typeface="Microsoft JhengHei UI Light" panose="020B0304030504040204" pitchFamily="34" charset="-120"/>
              </a:rPr>
              <a:t>noooooooo</a:t>
            </a:r>
            <a:endParaRPr lang="zh-TW" altLang="en-US" sz="2400" dirty="0">
              <a:latin typeface="Microsoft JhengHei UI Light" panose="020B0304030504040204" pitchFamily="34" charset="-120"/>
              <a:ea typeface="Microsoft JhengHei UI Light" panose="020B03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  <p:sndAc>
          <p:stSnd>
            <p:snd r:embed="rId2" name="explode.wav"/>
          </p:stSnd>
        </p:sndAc>
      </p:transition>
    </mc:Choice>
    <mc:Fallback xmlns="">
      <p:transition spd="med" advClick="0">
        <p:fade/>
        <p:sndAc>
          <p:stSnd>
            <p:snd r:embed="rId4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hlinkClick r:id="" action="ppaction://hlinkshowjump?jump=endshow"/>
          </p:cNvPr>
          <p:cNvSpPr/>
          <p:nvPr/>
        </p:nvSpPr>
        <p:spPr>
          <a:xfrm>
            <a:off x="3275856" y="4797152"/>
            <a:ext cx="2216791" cy="1130424"/>
          </a:xfrm>
          <a:prstGeom prst="rect">
            <a:avLst/>
          </a:prstGeom>
          <a:ln>
            <a:solidFill>
              <a:srgbClr val="FF0000"/>
            </a:solidFill>
          </a:ln>
          <a:scene3d>
            <a:camera prst="perspectiveFront"/>
            <a:lightRig rig="threePt" dir="t"/>
          </a:scene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/>
              <a:t>結束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836712"/>
            <a:ext cx="2376264" cy="253694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矩形圖說文字 4"/>
          <p:cNvSpPr/>
          <p:nvPr/>
        </p:nvSpPr>
        <p:spPr>
          <a:xfrm>
            <a:off x="5076056" y="1268760"/>
            <a:ext cx="2232248" cy="1188712"/>
          </a:xfrm>
          <a:prstGeom prst="wedgeRectCallout">
            <a:avLst>
              <a:gd name="adj1" fmla="val -127713"/>
              <a:gd name="adj2" fmla="val 7326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/>
              <a:t>謝謝你玩</a:t>
            </a:r>
            <a:r>
              <a:rPr lang="en-US" altLang="zh-TW" sz="2800" dirty="0" err="1" smtClean="0"/>
              <a:t>xd</a:t>
            </a:r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p:transition spd="slow" advClick="0">
    <p:push dir="u"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10" id="{B2991DA8-E84D-4AFB-ABC3-46241C78C062}" vid="{7E517183-81B7-4F2E-9059-4524CF1EAA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ch5空白範本4x3</Template>
  <TotalTime>0</TotalTime>
  <Words>28</Words>
  <Application>Microsoft Office PowerPoint</Application>
  <PresentationFormat>如螢幕大小 (4:3)</PresentationFormat>
  <Paragraphs>13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3" baseType="lpstr">
      <vt:lpstr>Microsoft JhengHei UI Light</vt:lpstr>
      <vt:lpstr>文鼎顏楷</vt:lpstr>
      <vt:lpstr>文鼎疊圓體</vt:lpstr>
      <vt:lpstr>微軟正黑體</vt:lpstr>
      <vt:lpstr>新細明體</vt:lpstr>
      <vt:lpstr>標楷體</vt:lpstr>
      <vt:lpstr>Arial</vt:lpstr>
      <vt:lpstr>Calibri</vt:lpstr>
      <vt:lpstr>訓練</vt:lpstr>
      <vt:lpstr>數學猜猜看</vt:lpstr>
      <vt:lpstr>222+84+11=    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2021-12-07T15:36:46Z</dcterms:modified>
</cp:coreProperties>
</file>