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57" r:id="rId2"/>
    <p:sldId id="260" r:id="rId3"/>
    <p:sldId id="261" r:id="rId4"/>
    <p:sldId id="262" r:id="rId5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作者" initials="A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9ED6"/>
    <a:srgbClr val="C03F91"/>
    <a:srgbClr val="B72F8C"/>
    <a:srgbClr val="FFFF66"/>
    <a:srgbClr val="69A6FF"/>
    <a:srgbClr val="0066FF"/>
    <a:srgbClr val="003300"/>
  </p:clrMru>
  <p:extLst>
    <p:ext uri="{E76CE94A-603C-4142-B9EB-6D1370010A27}">
      <p14:discardImageEditData xmlns:p14="http://schemas.microsoft.com/office/powerpoint/2010/main" val="1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995" autoAdjust="0"/>
    <p:restoredTop sz="94602" autoAdjust="0"/>
  </p:normalViewPr>
  <p:slideViewPr>
    <p:cSldViewPr>
      <p:cViewPr varScale="1">
        <p:scale>
          <a:sx n="69" d="100"/>
          <a:sy n="69" d="100"/>
        </p:scale>
        <p:origin x="1278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4" d="100"/>
        <a:sy n="154" d="100"/>
      </p:scale>
      <p:origin x="0" y="0"/>
    </p:cViewPr>
  </p:sorterViewPr>
  <p:notesViewPr>
    <p:cSldViewPr>
      <p:cViewPr varScale="1">
        <p:scale>
          <a:sx n="62" d="100"/>
          <a:sy n="62" d="100"/>
        </p:scale>
        <p:origin x="3226" y="6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D83FDC75-7F73-4A4A-A77C-09AADF00E0EA}" type="datetimeFigureOut">
              <a:rPr lang="en-US" altLang="zh-TW" smtClean="0"/>
              <a:pPr/>
              <a:t>12/8/2021</a:t>
            </a:fld>
            <a:endParaRPr lang="zh-TW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459226BF-1F13-42D3-80DC-373E7ADD1EBC}" type="slidenum">
              <a:rPr lang="zh-TW" smtClean="0"/>
              <a:pPr/>
              <a:t>‹#›</a:t>
            </a:fld>
            <a:endParaRPr lang="zh-TW" dirty="0"/>
          </a:p>
        </p:txBody>
      </p:sp>
    </p:spTree>
    <p:extLst>
      <p:ext uri="{BB962C8B-B14F-4D97-AF65-F5344CB8AC3E}">
        <p14:creationId xmlns:p14="http://schemas.microsoft.com/office/powerpoint/2010/main" val="8123085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48AEF76B-3757-4A0B-AF93-28494465C1DD}" type="datetimeFigureOut">
              <a:pPr/>
              <a:t>2021/12/8</a:t>
            </a:fld>
            <a:endParaRPr lang="zh-TW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5693FD4-8F83-4EF7-AC3F-0DC0388986B0}" type="slidenum">
              <a:pPr/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3939841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693FD4-8F83-4EF7-AC3F-0DC0388986B0}" type="slidenum">
              <a:rPr lang="en-US" altLang="zh-TW" smtClean="0"/>
              <a:pPr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698021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529172" y="332656"/>
            <a:ext cx="6085656" cy="936103"/>
          </a:xfrm>
        </p:spPr>
        <p:txBody>
          <a:bodyPr anchor="t">
            <a:noAutofit/>
          </a:bodyPr>
          <a:lstStyle>
            <a:lvl1pPr algn="ctr" eaLnBrk="1" latinLnBrk="0" hangingPunct="1">
              <a:defRPr kumimoji="0" lang="zh-TW" sz="4800" b="0" cap="small" baseline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r>
              <a:rPr kumimoji="0" lang="zh-TW" dirty="0"/>
              <a:t>按一下</a:t>
            </a:r>
            <a:r>
              <a:rPr kumimoji="0" lang="zh-TW" altLang="en-US" dirty="0"/>
              <a:t>新增</a:t>
            </a:r>
            <a:r>
              <a:rPr kumimoji="0" lang="zh-TW" dirty="0"/>
              <a:t>標題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529172" y="1340768"/>
            <a:ext cx="6085656" cy="1368152"/>
          </a:xfrm>
        </p:spPr>
        <p:txBody>
          <a:bodyPr>
            <a:normAutofit/>
          </a:bodyPr>
          <a:lstStyle>
            <a:lvl1pPr marL="0" indent="0" algn="ctr" eaLnBrk="1" latinLnBrk="0" hangingPunct="1">
              <a:buNone/>
              <a:defRPr kumimoji="0" lang="zh-TW" sz="2800" b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1pPr>
            <a:lvl2pPr marL="4572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eaLnBrk="1" latinLnBrk="0" hangingPunct="1"/>
            <a:r>
              <a:rPr lang="zh-TW" altLang="en-US" dirty="0"/>
              <a:t>按一下新增副標題</a:t>
            </a:r>
            <a:endParaRPr dirty="0"/>
          </a:p>
        </p:txBody>
      </p:sp>
    </p:spTree>
  </p:cSld>
  <p:clrMapOvr>
    <a:masterClrMapping/>
  </p:clrMapOvr>
  <p:transition spd="slow">
    <p:wipe dir="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eaLnBrk="1" latinLnBrk="0" hangingPunct="1">
              <a:defRPr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2021/12/8</a:t>
            </a:fld>
            <a:endParaRPr kumimoji="0" lang="zh-TW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2021/12/8</a:t>
            </a:fld>
            <a:endParaRPr kumimoji="0" lang="zh-TW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僅背景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3543" y="0"/>
            <a:ext cx="9100457" cy="6879771"/>
          </a:xfrm>
          <a:prstGeom prst="rect">
            <a:avLst/>
          </a:prstGeom>
        </p:spPr>
      </p:pic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762000" y="6356350"/>
            <a:ext cx="2133600" cy="365125"/>
          </a:xfrm>
        </p:spPr>
        <p:txBody>
          <a:bodyPr/>
          <a:lstStyle/>
          <a:p>
            <a:fld id="{757B281C-5159-4971-8228-52B9A72E9ED2}" type="datetimeFigureOut">
              <a:pPr/>
              <a:t>2021/12/8</a:t>
            </a:fld>
            <a:endParaRPr kumimoji="0" lang="zh-TW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352800" y="6356350"/>
            <a:ext cx="2895600" cy="365125"/>
          </a:xfrm>
        </p:spPr>
        <p:txBody>
          <a:bodyPr/>
          <a:lstStyle/>
          <a:p>
            <a:endParaRPr kumimoji="0" lang="zh-TW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05600" y="6356350"/>
            <a:ext cx="2133600" cy="365125"/>
          </a:xfrm>
        </p:spPr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dirty="0"/>
              <a:t>按一下新增標題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 hasCustomPrompt="1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zh-TW" altLang="en-US" dirty="0"/>
              <a:t>按一下新增文字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DC4BD-B15E-4E7F-A16B-8A6D85FF51D5}" type="datetimeFigureOut">
              <a:rPr lang="zh-TW" altLang="en-US" smtClean="0"/>
              <a:t>2021/12/8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0D945D-21D7-4B87-AE01-BD5F0B19B52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29522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39552" y="302019"/>
            <a:ext cx="8064896" cy="1143000"/>
          </a:xfrm>
        </p:spPr>
        <p:txBody>
          <a:bodyPr anchor="ctr" anchorCtr="0"/>
          <a:lstStyle>
            <a:lvl1pPr algn="l" eaLnBrk="1" latinLnBrk="0" hangingPunct="1">
              <a:defRPr kumimoji="0" lang="zh-TW"/>
            </a:lvl1pPr>
          </a:lstStyle>
          <a:p>
            <a:r>
              <a:rPr kumimoji="0" lang="zh-TW" dirty="0"/>
              <a:t>按一下</a:t>
            </a:r>
            <a:r>
              <a:rPr kumimoji="0" lang="zh-TW" altLang="en-US" dirty="0"/>
              <a:t>新增</a:t>
            </a:r>
            <a:r>
              <a:rPr kumimoji="0" lang="zh-TW" dirty="0"/>
              <a:t>標題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539552" y="1628800"/>
            <a:ext cx="8064896" cy="4297363"/>
          </a:xfrm>
        </p:spPr>
        <p:txBody>
          <a:bodyPr>
            <a:normAutofit/>
          </a:bodyPr>
          <a:lstStyle>
            <a:lvl1pPr eaLnBrk="1" latinLnBrk="0" hangingPunct="1">
              <a:defRPr kumimoji="0" lang="zh-TW" sz="2800">
                <a:latin typeface="+mn-lt"/>
              </a:defRPr>
            </a:lvl1pPr>
            <a:lvl2pPr eaLnBrk="1" latinLnBrk="0" hangingPunct="1">
              <a:defRPr kumimoji="0" lang="zh-TW" sz="2800">
                <a:latin typeface="+mn-lt"/>
              </a:defRPr>
            </a:lvl2pPr>
            <a:lvl3pPr eaLnBrk="1" latinLnBrk="0" hangingPunct="1">
              <a:defRPr kumimoji="0" lang="zh-TW" sz="2400">
                <a:latin typeface="+mn-lt"/>
              </a:defRPr>
            </a:lvl3pPr>
            <a:lvl4pPr eaLnBrk="1" latinLnBrk="0" hangingPunct="1">
              <a:defRPr kumimoji="0" lang="zh-TW" sz="2400">
                <a:latin typeface="+mn-lt"/>
              </a:defRPr>
            </a:lvl4pPr>
            <a:lvl5pPr eaLnBrk="1" latinLnBrk="0" hangingPunct="1">
              <a:defRPr kumimoji="0" lang="zh-TW" sz="2400">
                <a:latin typeface="+mn-lt"/>
              </a:defRPr>
            </a:lvl5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2021/12/8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05600" y="6356350"/>
            <a:ext cx="2133600" cy="365125"/>
          </a:xfrm>
        </p:spPr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wipe dir="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123728" y="2210941"/>
            <a:ext cx="5040560" cy="1362075"/>
          </a:xfrm>
        </p:spPr>
        <p:txBody>
          <a:bodyPr anchor="b" anchorCtr="0">
            <a:noAutofit/>
          </a:bodyPr>
          <a:lstStyle>
            <a:lvl1pPr algn="ctr" eaLnBrk="1" latinLnBrk="0" hangingPunct="1">
              <a:defRPr kumimoji="0" lang="zh-TW" sz="4400" b="0" cap="small" baseline="0">
                <a:solidFill>
                  <a:schemeClr val="tx1"/>
                </a:solidFill>
              </a:defRPr>
            </a:lvl1pPr>
          </a:lstStyle>
          <a:p>
            <a:r>
              <a:rPr kumimoji="0" lang="zh-TW" altLang="en-US" dirty="0"/>
              <a:t>按一下新增標題</a:t>
            </a:r>
            <a:endParaRPr kumimoji="0" lang="zh-TW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2021/12/8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  <p:sp>
        <p:nvSpPr>
          <p:cNvPr id="9" name="內容版面配置區 8"/>
          <p:cNvSpPr>
            <a:spLocks noGrp="1"/>
          </p:cNvSpPr>
          <p:nvPr>
            <p:ph sz="quarter" idx="13" hasCustomPrompt="1"/>
          </p:nvPr>
        </p:nvSpPr>
        <p:spPr>
          <a:xfrm>
            <a:off x="2123728" y="3789139"/>
            <a:ext cx="5040560" cy="2016125"/>
          </a:xfrm>
        </p:spPr>
        <p:txBody>
          <a:bodyPr/>
          <a:lstStyle>
            <a:lvl1pPr marL="0" indent="0" algn="ctr">
              <a:buNone/>
              <a:defRPr/>
            </a:lvl1pPr>
            <a:lvl5pPr marL="1828800" indent="0">
              <a:buNone/>
              <a:defRPr/>
            </a:lvl5pPr>
          </a:lstStyle>
          <a:p>
            <a:pPr lvl="0"/>
            <a:r>
              <a:rPr lang="zh-TW" altLang="en-US" dirty="0"/>
              <a:t>按一下新增文字</a:t>
            </a:r>
          </a:p>
        </p:txBody>
      </p:sp>
    </p:spTree>
  </p:cSld>
  <p:clrMapOvr>
    <a:masterClrMapping/>
  </p:clrMapOvr>
  <p:transition spd="slow">
    <p:wipe dir="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二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eaLnBrk="1" latinLnBrk="0" hangingPunct="1">
              <a:defRPr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685800" y="1600200"/>
            <a:ext cx="4038600" cy="4525963"/>
          </a:xfrm>
        </p:spPr>
        <p:txBody>
          <a:bodyPr/>
          <a:lstStyle>
            <a:lvl1pPr eaLnBrk="1" latinLnBrk="0" hangingPunct="1">
              <a:defRPr kumimoji="0" lang="zh-TW" sz="2800"/>
            </a:lvl1pPr>
            <a:lvl2pPr eaLnBrk="1" latinLnBrk="0" hangingPunct="1">
              <a:defRPr kumimoji="0" lang="zh-TW" sz="2400"/>
            </a:lvl2pPr>
            <a:lvl3pPr eaLnBrk="1" latinLnBrk="0" hangingPunct="1">
              <a:defRPr kumimoji="0" lang="zh-TW" sz="2000"/>
            </a:lvl3pPr>
            <a:lvl4pPr eaLnBrk="1" latinLnBrk="0" hangingPunct="1">
              <a:defRPr kumimoji="0" lang="zh-TW" sz="1800"/>
            </a:lvl4pPr>
            <a:lvl5pPr eaLnBrk="1" latinLnBrk="0" hangingPunct="1">
              <a:defRPr kumimoji="0" lang="zh-TW" sz="1800"/>
            </a:lvl5pPr>
            <a:lvl6pPr eaLnBrk="1" latinLnBrk="0" hangingPunct="1">
              <a:defRPr kumimoji="0" lang="zh-TW" sz="1800"/>
            </a:lvl6pPr>
            <a:lvl7pPr eaLnBrk="1" latinLnBrk="0" hangingPunct="1">
              <a:defRPr kumimoji="0" lang="zh-TW" sz="1800"/>
            </a:lvl7pPr>
            <a:lvl8pPr eaLnBrk="1" latinLnBrk="0" hangingPunct="1">
              <a:defRPr kumimoji="0" lang="zh-TW" sz="1800"/>
            </a:lvl8pPr>
            <a:lvl9pPr eaLnBrk="1" latinLnBrk="0" hangingPunct="1">
              <a:defRPr kumimoji="0" lang="zh-TW" sz="18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4876800" y="1600200"/>
            <a:ext cx="4038600" cy="4525963"/>
          </a:xfrm>
        </p:spPr>
        <p:txBody>
          <a:bodyPr/>
          <a:lstStyle>
            <a:lvl1pPr eaLnBrk="1" latinLnBrk="0" hangingPunct="1">
              <a:defRPr kumimoji="0" lang="zh-TW" sz="2800"/>
            </a:lvl1pPr>
            <a:lvl2pPr eaLnBrk="1" latinLnBrk="0" hangingPunct="1">
              <a:defRPr kumimoji="0" lang="zh-TW" sz="2400"/>
            </a:lvl2pPr>
            <a:lvl3pPr eaLnBrk="1" latinLnBrk="0" hangingPunct="1">
              <a:defRPr kumimoji="0" lang="zh-TW" sz="2000"/>
            </a:lvl3pPr>
            <a:lvl4pPr eaLnBrk="1" latinLnBrk="0" hangingPunct="1">
              <a:defRPr kumimoji="0" lang="zh-TW" sz="1800"/>
            </a:lvl4pPr>
            <a:lvl5pPr eaLnBrk="1" latinLnBrk="0" hangingPunct="1">
              <a:defRPr kumimoji="0" lang="zh-TW" sz="1800"/>
            </a:lvl5pPr>
            <a:lvl6pPr eaLnBrk="1" latinLnBrk="0" hangingPunct="1">
              <a:defRPr kumimoji="0" lang="zh-TW" sz="1800"/>
            </a:lvl6pPr>
            <a:lvl7pPr eaLnBrk="1" latinLnBrk="0" hangingPunct="1">
              <a:defRPr kumimoji="0" lang="zh-TW" sz="1800"/>
            </a:lvl7pPr>
            <a:lvl8pPr eaLnBrk="1" latinLnBrk="0" hangingPunct="1">
              <a:defRPr kumimoji="0" lang="zh-TW" sz="1800"/>
            </a:lvl8pPr>
            <a:lvl9pPr eaLnBrk="1" latinLnBrk="0" hangingPunct="1">
              <a:defRPr kumimoji="0" lang="zh-TW" sz="18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2021/12/8</a:t>
            </a:fld>
            <a:endParaRPr kumimoji="0" 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對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eaLnBrk="1" latinLnBrk="0" hangingPunct="1">
              <a:defRPr kumimoji="0" lang="zh-TW"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685800" y="1535113"/>
            <a:ext cx="4040188" cy="639762"/>
          </a:xfrm>
        </p:spPr>
        <p:txBody>
          <a:bodyPr anchor="b"/>
          <a:lstStyle>
            <a:lvl1pPr marL="0" indent="0" eaLnBrk="1" latinLnBrk="0" hangingPunct="1">
              <a:buNone/>
              <a:defRPr kumimoji="0" lang="zh-TW" sz="2400" b="1"/>
            </a:lvl1pPr>
            <a:lvl2pPr marL="457200" indent="0" eaLnBrk="1" latinLnBrk="0" hangingPunct="1">
              <a:buNone/>
              <a:defRPr kumimoji="0" lang="zh-TW" sz="2000" b="1"/>
            </a:lvl2pPr>
            <a:lvl3pPr marL="914400" indent="0" eaLnBrk="1" latinLnBrk="0" hangingPunct="1">
              <a:buNone/>
              <a:defRPr kumimoji="0" lang="zh-TW" sz="1800" b="1"/>
            </a:lvl3pPr>
            <a:lvl4pPr marL="1371600" indent="0" eaLnBrk="1" latinLnBrk="0" hangingPunct="1">
              <a:buNone/>
              <a:defRPr kumimoji="0" lang="zh-TW" sz="1600" b="1"/>
            </a:lvl4pPr>
            <a:lvl5pPr marL="1828800" indent="0" eaLnBrk="1" latinLnBrk="0" hangingPunct="1">
              <a:buNone/>
              <a:defRPr kumimoji="0" lang="zh-TW" sz="1600" b="1"/>
            </a:lvl5pPr>
            <a:lvl6pPr marL="2286000" indent="0" eaLnBrk="1" latinLnBrk="0" hangingPunct="1">
              <a:buNone/>
              <a:defRPr kumimoji="0" lang="zh-TW" sz="1600" b="1"/>
            </a:lvl6pPr>
            <a:lvl7pPr marL="2743200" indent="0" eaLnBrk="1" latinLnBrk="0" hangingPunct="1">
              <a:buNone/>
              <a:defRPr kumimoji="0" lang="zh-TW" sz="1600" b="1"/>
            </a:lvl7pPr>
            <a:lvl8pPr marL="3200400" indent="0" eaLnBrk="1" latinLnBrk="0" hangingPunct="1">
              <a:buNone/>
              <a:defRPr kumimoji="0" lang="zh-TW" sz="1600" b="1"/>
            </a:lvl8pPr>
            <a:lvl9pPr marL="3657600" indent="0" eaLnBrk="1" latinLnBrk="0" hangingPunct="1">
              <a:buNone/>
              <a:defRPr kumimoji="0" lang="zh-TW" sz="1600" b="1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685800" y="2174875"/>
            <a:ext cx="4040188" cy="3951288"/>
          </a:xfrm>
        </p:spPr>
        <p:txBody>
          <a:bodyPr/>
          <a:lstStyle>
            <a:lvl1pPr eaLnBrk="1" latinLnBrk="0" hangingPunct="1">
              <a:defRPr kumimoji="0" lang="zh-TW" sz="2400"/>
            </a:lvl1pPr>
            <a:lvl2pPr eaLnBrk="1" latinLnBrk="0" hangingPunct="1">
              <a:defRPr kumimoji="0" lang="zh-TW" sz="2000"/>
            </a:lvl2pPr>
            <a:lvl3pPr eaLnBrk="1" latinLnBrk="0" hangingPunct="1">
              <a:defRPr kumimoji="0" lang="zh-TW" sz="1800"/>
            </a:lvl3pPr>
            <a:lvl4pPr eaLnBrk="1" latinLnBrk="0" hangingPunct="1">
              <a:defRPr kumimoji="0" lang="zh-TW" sz="1600"/>
            </a:lvl4pPr>
            <a:lvl5pPr eaLnBrk="1" latinLnBrk="0" hangingPunct="1">
              <a:defRPr kumimoji="0" lang="zh-TW" sz="1600"/>
            </a:lvl5pPr>
            <a:lvl6pPr eaLnBrk="1" latinLnBrk="0" hangingPunct="1">
              <a:defRPr kumimoji="0" lang="zh-TW" sz="1600"/>
            </a:lvl6pPr>
            <a:lvl7pPr eaLnBrk="1" latinLnBrk="0" hangingPunct="1">
              <a:defRPr kumimoji="0" lang="zh-TW" sz="1600"/>
            </a:lvl7pPr>
            <a:lvl8pPr eaLnBrk="1" latinLnBrk="0" hangingPunct="1">
              <a:defRPr kumimoji="0" lang="zh-TW" sz="1600"/>
            </a:lvl8pPr>
            <a:lvl9pPr eaLnBrk="1" latinLnBrk="0" hangingPunct="1">
              <a:defRPr kumimoji="0" lang="zh-TW" sz="16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4873625" y="1535113"/>
            <a:ext cx="4041775" cy="639762"/>
          </a:xfrm>
        </p:spPr>
        <p:txBody>
          <a:bodyPr anchor="b"/>
          <a:lstStyle>
            <a:lvl1pPr marL="0" indent="0" eaLnBrk="1" latinLnBrk="0" hangingPunct="1">
              <a:buNone/>
              <a:defRPr kumimoji="0" lang="zh-TW" sz="2400" b="1"/>
            </a:lvl1pPr>
            <a:lvl2pPr marL="457200" indent="0" eaLnBrk="1" latinLnBrk="0" hangingPunct="1">
              <a:buNone/>
              <a:defRPr kumimoji="0" lang="zh-TW" sz="2000" b="1"/>
            </a:lvl2pPr>
            <a:lvl3pPr marL="914400" indent="0" eaLnBrk="1" latinLnBrk="0" hangingPunct="1">
              <a:buNone/>
              <a:defRPr kumimoji="0" lang="zh-TW" sz="1800" b="1"/>
            </a:lvl3pPr>
            <a:lvl4pPr marL="1371600" indent="0" eaLnBrk="1" latinLnBrk="0" hangingPunct="1">
              <a:buNone/>
              <a:defRPr kumimoji="0" lang="zh-TW" sz="1600" b="1"/>
            </a:lvl4pPr>
            <a:lvl5pPr marL="1828800" indent="0" eaLnBrk="1" latinLnBrk="0" hangingPunct="1">
              <a:buNone/>
              <a:defRPr kumimoji="0" lang="zh-TW" sz="1600" b="1"/>
            </a:lvl5pPr>
            <a:lvl6pPr marL="2286000" indent="0" eaLnBrk="1" latinLnBrk="0" hangingPunct="1">
              <a:buNone/>
              <a:defRPr kumimoji="0" lang="zh-TW" sz="1600" b="1"/>
            </a:lvl6pPr>
            <a:lvl7pPr marL="2743200" indent="0" eaLnBrk="1" latinLnBrk="0" hangingPunct="1">
              <a:buNone/>
              <a:defRPr kumimoji="0" lang="zh-TW" sz="1600" b="1"/>
            </a:lvl7pPr>
            <a:lvl8pPr marL="3200400" indent="0" eaLnBrk="1" latinLnBrk="0" hangingPunct="1">
              <a:buNone/>
              <a:defRPr kumimoji="0" lang="zh-TW" sz="1600" b="1"/>
            </a:lvl8pPr>
            <a:lvl9pPr marL="3657600" indent="0" eaLnBrk="1" latinLnBrk="0" hangingPunct="1">
              <a:buNone/>
              <a:defRPr kumimoji="0" lang="zh-TW" sz="1600" b="1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4873625" y="2174875"/>
            <a:ext cx="4041775" cy="3951288"/>
          </a:xfrm>
        </p:spPr>
        <p:txBody>
          <a:bodyPr/>
          <a:lstStyle>
            <a:lvl1pPr eaLnBrk="1" latinLnBrk="0" hangingPunct="1">
              <a:defRPr kumimoji="0" lang="zh-TW" sz="2400"/>
            </a:lvl1pPr>
            <a:lvl2pPr eaLnBrk="1" latinLnBrk="0" hangingPunct="1">
              <a:defRPr kumimoji="0" lang="zh-TW" sz="2000"/>
            </a:lvl2pPr>
            <a:lvl3pPr eaLnBrk="1" latinLnBrk="0" hangingPunct="1">
              <a:defRPr kumimoji="0" lang="zh-TW" sz="1800"/>
            </a:lvl3pPr>
            <a:lvl4pPr eaLnBrk="1" latinLnBrk="0" hangingPunct="1">
              <a:defRPr kumimoji="0" lang="zh-TW" sz="1600"/>
            </a:lvl4pPr>
            <a:lvl5pPr eaLnBrk="1" latinLnBrk="0" hangingPunct="1">
              <a:defRPr kumimoji="0" lang="zh-TW" sz="1600"/>
            </a:lvl5pPr>
            <a:lvl6pPr eaLnBrk="1" latinLnBrk="0" hangingPunct="1">
              <a:defRPr kumimoji="0" lang="zh-TW" sz="1600"/>
            </a:lvl6pPr>
            <a:lvl7pPr eaLnBrk="1" latinLnBrk="0" hangingPunct="1">
              <a:defRPr kumimoji="0" lang="zh-TW" sz="1600"/>
            </a:lvl7pPr>
            <a:lvl8pPr eaLnBrk="1" latinLnBrk="0" hangingPunct="1">
              <a:defRPr kumimoji="0" lang="zh-TW" sz="1600"/>
            </a:lvl8pPr>
            <a:lvl9pPr eaLnBrk="1" latinLnBrk="0" hangingPunct="1">
              <a:defRPr kumimoji="0" lang="zh-TW" sz="16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2021/12/8</a:t>
            </a:fld>
            <a:endParaRPr kumimoji="0" lang="zh-TW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85800" y="273050"/>
            <a:ext cx="3008313" cy="1162050"/>
          </a:xfrm>
        </p:spPr>
        <p:txBody>
          <a:bodyPr anchor="b">
            <a:normAutofit/>
          </a:bodyPr>
          <a:lstStyle>
            <a:lvl1pPr algn="l" eaLnBrk="1" latinLnBrk="0" hangingPunct="1">
              <a:defRPr kumimoji="0" lang="zh-TW" sz="3200" b="1"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3803650" y="273050"/>
            <a:ext cx="5111750" cy="5853113"/>
          </a:xfrm>
        </p:spPr>
        <p:txBody>
          <a:bodyPr/>
          <a:lstStyle>
            <a:lvl1pPr eaLnBrk="1" latinLnBrk="0" hangingPunct="1">
              <a:defRPr kumimoji="0" lang="zh-TW" sz="2800"/>
            </a:lvl1pPr>
            <a:lvl2pPr eaLnBrk="1" latinLnBrk="0" hangingPunct="1">
              <a:defRPr kumimoji="0" lang="zh-TW" sz="2400"/>
            </a:lvl2pPr>
            <a:lvl3pPr eaLnBrk="1" latinLnBrk="0" hangingPunct="1">
              <a:defRPr kumimoji="0" lang="zh-TW" sz="2000"/>
            </a:lvl3pPr>
            <a:lvl4pPr eaLnBrk="1" latinLnBrk="0" hangingPunct="1">
              <a:defRPr kumimoji="0" lang="zh-TW" sz="1800"/>
            </a:lvl4pPr>
            <a:lvl5pPr eaLnBrk="1" latinLnBrk="0" hangingPunct="1">
              <a:defRPr kumimoji="0" lang="zh-TW" sz="1600"/>
            </a:lvl5pPr>
            <a:lvl6pPr eaLnBrk="1" latinLnBrk="0" hangingPunct="1">
              <a:defRPr kumimoji="0" lang="zh-TW" sz="2000"/>
            </a:lvl6pPr>
            <a:lvl7pPr eaLnBrk="1" latinLnBrk="0" hangingPunct="1">
              <a:defRPr kumimoji="0" lang="zh-TW" sz="2000"/>
            </a:lvl7pPr>
            <a:lvl8pPr eaLnBrk="1" latinLnBrk="0" hangingPunct="1">
              <a:defRPr kumimoji="0" lang="zh-TW" sz="2000"/>
            </a:lvl8pPr>
            <a:lvl9pPr eaLnBrk="1" latinLnBrk="0" hangingPunct="1">
              <a:defRPr kumimoji="0" lang="zh-TW" sz="20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685800" y="1435100"/>
            <a:ext cx="3008313" cy="4691063"/>
          </a:xfrm>
        </p:spPr>
        <p:txBody>
          <a:bodyPr>
            <a:normAutofit/>
          </a:bodyPr>
          <a:lstStyle>
            <a:lvl1pPr marL="0" indent="0" eaLnBrk="1" latinLnBrk="0" hangingPunct="1">
              <a:buNone/>
              <a:defRPr kumimoji="0" lang="zh-TW" sz="2000"/>
            </a:lvl1pPr>
            <a:lvl2pPr marL="457200" indent="0" eaLnBrk="1" latinLnBrk="0" hangingPunct="1">
              <a:buNone/>
              <a:defRPr kumimoji="0" lang="zh-TW" sz="1200"/>
            </a:lvl2pPr>
            <a:lvl3pPr marL="914400" indent="0" eaLnBrk="1" latinLnBrk="0" hangingPunct="1">
              <a:buNone/>
              <a:defRPr kumimoji="0" lang="zh-TW" sz="1000"/>
            </a:lvl3pPr>
            <a:lvl4pPr marL="1371600" indent="0" eaLnBrk="1" latinLnBrk="0" hangingPunct="1">
              <a:buNone/>
              <a:defRPr kumimoji="0" lang="zh-TW" sz="900"/>
            </a:lvl4pPr>
            <a:lvl5pPr marL="1828800" indent="0" eaLnBrk="1" latinLnBrk="0" hangingPunct="1">
              <a:buNone/>
              <a:defRPr kumimoji="0" lang="zh-TW" sz="900"/>
            </a:lvl5pPr>
            <a:lvl6pPr marL="2286000" indent="0" eaLnBrk="1" latinLnBrk="0" hangingPunct="1">
              <a:buNone/>
              <a:defRPr kumimoji="0" lang="zh-TW" sz="900"/>
            </a:lvl6pPr>
            <a:lvl7pPr marL="2743200" indent="0" eaLnBrk="1" latinLnBrk="0" hangingPunct="1">
              <a:buNone/>
              <a:defRPr kumimoji="0" lang="zh-TW" sz="900"/>
            </a:lvl7pPr>
            <a:lvl8pPr marL="3200400" indent="0" eaLnBrk="1" latinLnBrk="0" hangingPunct="1">
              <a:buNone/>
              <a:defRPr kumimoji="0" lang="zh-TW" sz="900"/>
            </a:lvl8pPr>
            <a:lvl9pPr marL="3657600" indent="0" eaLnBrk="1" latinLnBrk="0" hangingPunct="1">
              <a:buNone/>
              <a:defRPr kumimoji="0" lang="zh-TW" sz="9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2021/12/8</a:t>
            </a:fld>
            <a:endParaRPr kumimoji="0" 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792288" y="4800600"/>
            <a:ext cx="5486400" cy="566738"/>
          </a:xfrm>
        </p:spPr>
        <p:txBody>
          <a:bodyPr anchor="b">
            <a:normAutofit/>
          </a:bodyPr>
          <a:lstStyle>
            <a:lvl1pPr algn="l" eaLnBrk="1" latinLnBrk="0" hangingPunct="1">
              <a:defRPr kumimoji="0" lang="zh-TW" sz="2800" b="1"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 eaLnBrk="1" latinLnBrk="0" hangingPunct="1">
              <a:buNone/>
              <a:defRPr kumimoji="0" lang="zh-TW" sz="3200"/>
            </a:lvl1pPr>
            <a:lvl2pPr marL="457200" indent="0" eaLnBrk="1" latinLnBrk="0" hangingPunct="1">
              <a:buNone/>
              <a:defRPr kumimoji="0" lang="zh-TW" sz="2800"/>
            </a:lvl2pPr>
            <a:lvl3pPr marL="914400" indent="0" eaLnBrk="1" latinLnBrk="0" hangingPunct="1">
              <a:buNone/>
              <a:defRPr kumimoji="0" lang="zh-TW" sz="2400"/>
            </a:lvl3pPr>
            <a:lvl4pPr marL="1371600" indent="0" eaLnBrk="1" latinLnBrk="0" hangingPunct="1">
              <a:buNone/>
              <a:defRPr kumimoji="0" lang="zh-TW" sz="2000"/>
            </a:lvl4pPr>
            <a:lvl5pPr marL="1828800" indent="0" eaLnBrk="1" latinLnBrk="0" hangingPunct="1">
              <a:buNone/>
              <a:defRPr kumimoji="0" lang="zh-TW" sz="2000"/>
            </a:lvl5pPr>
            <a:lvl6pPr marL="2286000" indent="0" eaLnBrk="1" latinLnBrk="0" hangingPunct="1">
              <a:buNone/>
              <a:defRPr kumimoji="0" lang="zh-TW" sz="2000"/>
            </a:lvl6pPr>
            <a:lvl7pPr marL="2743200" indent="0" eaLnBrk="1" latinLnBrk="0" hangingPunct="1">
              <a:buNone/>
              <a:defRPr kumimoji="0" lang="zh-TW" sz="2000"/>
            </a:lvl7pPr>
            <a:lvl8pPr marL="3200400" indent="0" eaLnBrk="1" latinLnBrk="0" hangingPunct="1">
              <a:buNone/>
              <a:defRPr kumimoji="0" lang="zh-TW" sz="2000"/>
            </a:lvl8pPr>
            <a:lvl9pPr marL="3657600" indent="0" eaLnBrk="1" latinLnBrk="0" hangingPunct="1">
              <a:buNone/>
              <a:defRPr kumimoji="0" lang="zh-TW" sz="2000"/>
            </a:lvl9pPr>
          </a:lstStyle>
          <a:p>
            <a:pPr eaLnBrk="1" latinLnBrk="0" hangingPunct="1"/>
            <a:r>
              <a:rPr lang="zh-TW" altLang="en-US"/>
              <a:t>按一下圖示以新增圖片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1792288" y="5367338"/>
            <a:ext cx="5486400" cy="804862"/>
          </a:xfrm>
        </p:spPr>
        <p:txBody>
          <a:bodyPr>
            <a:normAutofit/>
          </a:bodyPr>
          <a:lstStyle>
            <a:lvl1pPr marL="0" indent="0" eaLnBrk="1" latinLnBrk="0" hangingPunct="1">
              <a:buNone/>
              <a:defRPr kumimoji="0" lang="zh-TW" sz="2000"/>
            </a:lvl1pPr>
            <a:lvl2pPr marL="457200" indent="0" eaLnBrk="1" latinLnBrk="0" hangingPunct="1">
              <a:buNone/>
              <a:defRPr kumimoji="0" lang="zh-TW" sz="1200"/>
            </a:lvl2pPr>
            <a:lvl3pPr marL="914400" indent="0" eaLnBrk="1" latinLnBrk="0" hangingPunct="1">
              <a:buNone/>
              <a:defRPr kumimoji="0" lang="zh-TW" sz="1000"/>
            </a:lvl3pPr>
            <a:lvl4pPr marL="1371600" indent="0" eaLnBrk="1" latinLnBrk="0" hangingPunct="1">
              <a:buNone/>
              <a:defRPr kumimoji="0" lang="zh-TW" sz="900"/>
            </a:lvl4pPr>
            <a:lvl5pPr marL="1828800" indent="0" eaLnBrk="1" latinLnBrk="0" hangingPunct="1">
              <a:buNone/>
              <a:defRPr kumimoji="0" lang="zh-TW" sz="900"/>
            </a:lvl5pPr>
            <a:lvl6pPr marL="2286000" indent="0" eaLnBrk="1" latinLnBrk="0" hangingPunct="1">
              <a:buNone/>
              <a:defRPr kumimoji="0" lang="zh-TW" sz="900"/>
            </a:lvl6pPr>
            <a:lvl7pPr marL="2743200" indent="0" eaLnBrk="1" latinLnBrk="0" hangingPunct="1">
              <a:buNone/>
              <a:defRPr kumimoji="0" lang="zh-TW" sz="900"/>
            </a:lvl7pPr>
            <a:lvl8pPr marL="3200400" indent="0" eaLnBrk="1" latinLnBrk="0" hangingPunct="1">
              <a:buNone/>
              <a:defRPr kumimoji="0" lang="zh-TW" sz="900"/>
            </a:lvl8pPr>
            <a:lvl9pPr marL="3657600" indent="0" eaLnBrk="1" latinLnBrk="0" hangingPunct="1">
              <a:buNone/>
              <a:defRPr kumimoji="0" lang="zh-TW" sz="9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2021/12/8</a:t>
            </a:fld>
            <a:endParaRPr kumimoji="0" 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eaLnBrk="1" latinLnBrk="0" hangingPunct="1">
              <a:defRPr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>
            <a:lvl1pPr eaLnBrk="1" latinLnBrk="0" hangingPunct="1">
              <a:defRPr/>
            </a:lvl1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2021/12/8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 hasCustomPrompt="1"/>
          </p:nvPr>
        </p:nvSpPr>
        <p:spPr>
          <a:xfrm>
            <a:off x="6781800" y="274638"/>
            <a:ext cx="2057400" cy="5851525"/>
          </a:xfrm>
        </p:spPr>
        <p:txBody>
          <a:bodyPr vert="eaVert"/>
          <a:lstStyle>
            <a:lvl1pPr eaLnBrk="1" latinLnBrk="0" hangingPunct="1">
              <a:defRPr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>
          <a:xfrm>
            <a:off x="762000" y="274638"/>
            <a:ext cx="5867400" cy="5851525"/>
          </a:xfrm>
        </p:spPr>
        <p:txBody>
          <a:bodyPr vert="eaVert"/>
          <a:lstStyle>
            <a:lvl1pPr eaLnBrk="1" latinLnBrk="0" hangingPunct="1">
              <a:defRPr/>
            </a:lvl1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2021/12/8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009ED6"/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9552" y="234445"/>
            <a:ext cx="80772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eaLnBrk="1" latinLnBrk="0" hangingPunct="1"/>
            <a:r>
              <a:rPr kumimoji="0" lang="zh-TW" altLang="en-US" dirty="0"/>
              <a:t>按一下以編輯母片標題樣式</a:t>
            </a:r>
            <a:endParaRPr kumimoji="0"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9552" y="1600200"/>
            <a:ext cx="80772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eaLnBrk="1" latinLnBrk="0" hangingPunct="1"/>
            <a:r>
              <a:rPr kumimoji="0" lang="zh-TW" altLang="en-US" dirty="0"/>
              <a:t>按一下以編輯母片文字樣式</a:t>
            </a:r>
          </a:p>
          <a:p>
            <a:pPr lvl="1" eaLnBrk="1" latinLnBrk="0" hangingPunct="1"/>
            <a:r>
              <a:rPr kumimoji="0" lang="zh-TW" altLang="en-US" dirty="0"/>
              <a:t>第二層</a:t>
            </a:r>
          </a:p>
          <a:p>
            <a:pPr lvl="2" eaLnBrk="1" latinLnBrk="0" hangingPunct="1"/>
            <a:r>
              <a:rPr kumimoji="0" lang="zh-TW" altLang="en-US" dirty="0"/>
              <a:t>第三層</a:t>
            </a:r>
          </a:p>
          <a:p>
            <a:pPr lvl="3" eaLnBrk="1" latinLnBrk="0" hangingPunct="1"/>
            <a:r>
              <a:rPr kumimoji="0" lang="zh-TW" altLang="en-US" dirty="0"/>
              <a:t>第四層</a:t>
            </a:r>
          </a:p>
          <a:p>
            <a:pPr lvl="4" eaLnBrk="1" latinLnBrk="0" hangingPunct="1"/>
            <a:r>
              <a:rPr kumimoji="0" lang="zh-TW" altLang="en-US" dirty="0"/>
              <a:t>第五層</a:t>
            </a:r>
            <a:endParaRPr kumimoji="0"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9552" y="6356350"/>
            <a:ext cx="23560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latinLnBrk="0" hangingPunct="1">
              <a:defRPr kumimoji="0" lang="zh-TW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7B281C-5159-4971-8228-52B9A72E9ED2}" type="datetimeFigureOut">
              <a:pPr/>
              <a:t>2021/12/8</a:t>
            </a:fld>
            <a:endParaRPr kumimoji="0" lang="zh-TW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528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latinLnBrk="0" hangingPunct="1">
              <a:defRPr kumimoji="0" lang="zh-TW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056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latinLnBrk="0" hangingPunct="1">
              <a:defRPr kumimoji="0" lang="zh-TW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6" r:id="rId6"/>
    <p:sldLayoutId id="2147483657" r:id="rId7"/>
    <p:sldLayoutId id="2147483658" r:id="rId8"/>
    <p:sldLayoutId id="2147483659" r:id="rId9"/>
    <p:sldLayoutId id="2147483654" r:id="rId10"/>
    <p:sldLayoutId id="2147483655" r:id="rId11"/>
    <p:sldLayoutId id="2147483663" r:id="rId12"/>
    <p:sldLayoutId id="2147483664" r:id="rId13"/>
  </p:sldLayoutIdLst>
  <p:transition spd="slow">
    <p:wipe dir="d"/>
  </p:transition>
  <p:txStyles>
    <p:titleStyle>
      <a:lvl1pPr algn="l" defTabSz="914400" rtl="0" eaLnBrk="1" latinLnBrk="0" hangingPunct="1">
        <a:spcBef>
          <a:spcPct val="0"/>
        </a:spcBef>
        <a:buNone/>
        <a:defRPr kumimoji="0" lang="zh-TW" sz="4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800" kern="1200">
          <a:solidFill>
            <a:schemeClr val="tx1"/>
          </a:solidFill>
          <a:latin typeface="標楷體" panose="03000509000000000000" pitchFamily="65" charset="-120"/>
          <a:ea typeface="標楷體" panose="03000509000000000000" pitchFamily="65" charset="-120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0" lang="zh-TW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kumimoji="0" lang="zh-TW"/>
      </a:defPPr>
      <a:lvl1pPr marL="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標題 4"/>
          <p:cNvSpPr>
            <a:spLocks noGrp="1"/>
          </p:cNvSpPr>
          <p:nvPr>
            <p:ph type="ctrTitle"/>
          </p:nvPr>
        </p:nvSpPr>
        <p:spPr/>
        <p:txBody>
          <a:bodyPr vert="horz" lIns="91440" tIns="45720" rIns="91440" bIns="45720" rtlCol="0" anchor="t">
            <a:noAutofit/>
          </a:bodyPr>
          <a:lstStyle/>
          <a:p>
            <a:r>
              <a:rPr lang="en-US" altLang="zh-TW" b="1" cap="none" dirty="0" smtClean="0">
                <a:solidFill>
                  <a:srgbClr val="C03F9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FNF</a:t>
            </a:r>
            <a:r>
              <a:rPr lang="zh-TW" altLang="en-US" b="1" cap="none" dirty="0" smtClean="0">
                <a:solidFill>
                  <a:srgbClr val="C03F9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猜</a:t>
            </a:r>
            <a:r>
              <a:rPr lang="zh-TW" altLang="en-US" b="1" cap="none" dirty="0" smtClean="0">
                <a:solidFill>
                  <a:srgbClr val="C03F9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一猜</a:t>
            </a:r>
            <a:endParaRPr lang="zh-TW" altLang="en-US" b="1" cap="none" dirty="0">
              <a:solidFill>
                <a:srgbClr val="C03F9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內容版面配置區 5"/>
          <p:cNvSpPr>
            <a:spLocks noGrp="1"/>
          </p:cNvSpPr>
          <p:nvPr>
            <p:ph type="subTitle" idx="1"/>
          </p:nvPr>
        </p:nvSpPr>
        <p:spPr>
          <a:xfrm>
            <a:off x="1421160" y="1268759"/>
            <a:ext cx="6085656" cy="1368152"/>
          </a:xfrm>
        </p:spPr>
        <p:txBody>
          <a:bodyPr>
            <a:normAutofit/>
          </a:bodyPr>
          <a:lstStyle/>
          <a:p>
            <a:r>
              <a:rPr lang="zh-TW" altLang="en-US" dirty="0" smtClean="0"/>
              <a:t>請你猜猜看</a:t>
            </a:r>
            <a:endParaRPr lang="zh-TW" altLang="en-US" dirty="0"/>
          </a:p>
        </p:txBody>
      </p:sp>
      <p:sp>
        <p:nvSpPr>
          <p:cNvPr id="4" name="橢圓 3">
            <a:hlinkClick r:id="" action="ppaction://hlinkshowjump?jump=nextslide"/>
          </p:cNvPr>
          <p:cNvSpPr/>
          <p:nvPr/>
        </p:nvSpPr>
        <p:spPr>
          <a:xfrm>
            <a:off x="3491880" y="4365104"/>
            <a:ext cx="1944216" cy="1008112"/>
          </a:xfrm>
          <a:prstGeom prst="ellipse">
            <a:avLst/>
          </a:prstGeom>
          <a:ln>
            <a:solidFill>
              <a:srgbClr val="0070C0"/>
            </a:solidFill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開始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991470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 advClick="0">
        <p14:vortex dir="r"/>
      </p:transition>
    </mc:Choice>
    <mc:Fallback xmlns="">
      <p:transition spd="slow" advClick="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t">
            <a:noAutofit/>
          </a:bodyPr>
          <a:lstStyle/>
          <a:p>
            <a:r>
              <a:rPr lang="zh-TW" altLang="en-US" b="1" dirty="0" smtClean="0">
                <a:solidFill>
                  <a:srgbClr val="C03F9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請問</a:t>
            </a:r>
            <a:r>
              <a:rPr lang="en-US" altLang="zh-TW" b="1" dirty="0" smtClean="0">
                <a:solidFill>
                  <a:srgbClr val="C03F9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Amor</a:t>
            </a:r>
            <a:r>
              <a:rPr lang="zh-TW" altLang="en-US" b="1" dirty="0" smtClean="0">
                <a:solidFill>
                  <a:srgbClr val="C03F9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是</a:t>
            </a:r>
            <a:r>
              <a:rPr lang="zh-TW" altLang="en-US" b="1" dirty="0" smtClean="0">
                <a:solidFill>
                  <a:srgbClr val="C03F9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什麼顏色</a:t>
            </a:r>
            <a:r>
              <a:rPr lang="en-US" altLang="zh-TW" b="1" dirty="0" smtClean="0">
                <a:solidFill>
                  <a:srgbClr val="C03F9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?</a:t>
            </a:r>
            <a:endParaRPr lang="zh-TW" altLang="en-US" b="1" dirty="0">
              <a:solidFill>
                <a:srgbClr val="C03F9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橢圓 3">
            <a:hlinkClick r:id="rId2" action="ppaction://hlinksldjump"/>
          </p:cNvPr>
          <p:cNvSpPr/>
          <p:nvPr/>
        </p:nvSpPr>
        <p:spPr>
          <a:xfrm>
            <a:off x="6012160" y="4581128"/>
            <a:ext cx="1944216" cy="1008112"/>
          </a:xfrm>
          <a:prstGeom prst="ellipse">
            <a:avLst/>
          </a:prstGeom>
          <a:ln>
            <a:solidFill>
              <a:srgbClr val="0070C0"/>
            </a:solidFill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/>
              <a:t>紅色</a:t>
            </a:r>
          </a:p>
        </p:txBody>
      </p:sp>
      <p:sp>
        <p:nvSpPr>
          <p:cNvPr id="5" name="橢圓 4">
            <a:hlinkClick r:id="rId2" action="ppaction://hlinksldjump"/>
          </p:cNvPr>
          <p:cNvSpPr/>
          <p:nvPr/>
        </p:nvSpPr>
        <p:spPr>
          <a:xfrm>
            <a:off x="1259632" y="4581128"/>
            <a:ext cx="1944216" cy="1008112"/>
          </a:xfrm>
          <a:prstGeom prst="ellipse">
            <a:avLst/>
          </a:prstGeom>
          <a:ln>
            <a:solidFill>
              <a:srgbClr val="0070C0"/>
            </a:solidFill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/>
              <a:t>綠色</a:t>
            </a:r>
          </a:p>
        </p:txBody>
      </p:sp>
      <p:sp>
        <p:nvSpPr>
          <p:cNvPr id="3" name="橢圓 2">
            <a:hlinkClick r:id="" action="ppaction://hlinkshowjump?jump=lastslide"/>
          </p:cNvPr>
          <p:cNvSpPr/>
          <p:nvPr/>
        </p:nvSpPr>
        <p:spPr>
          <a:xfrm>
            <a:off x="3707904" y="4581128"/>
            <a:ext cx="1800200" cy="1008112"/>
          </a:xfrm>
          <a:prstGeom prst="ellipse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藍色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512866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 advClick="0">
        <p14:shred/>
      </p:transition>
    </mc:Choice>
    <mc:Fallback xmlns="">
      <p:transition spd="slow" advClick="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橢圓 1">
            <a:hlinkClick r:id="" action="ppaction://hlinkshowjump?jump=previousslide"/>
          </p:cNvPr>
          <p:cNvSpPr/>
          <p:nvPr/>
        </p:nvSpPr>
        <p:spPr>
          <a:xfrm>
            <a:off x="3635896" y="4365104"/>
            <a:ext cx="1944216" cy="1008112"/>
          </a:xfrm>
          <a:prstGeom prst="ellipse">
            <a:avLst/>
          </a:prstGeom>
          <a:ln>
            <a:solidFill>
              <a:srgbClr val="0070C0"/>
            </a:solidFill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/>
              <a:t>重來</a:t>
            </a: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88024" y="661339"/>
            <a:ext cx="3888432" cy="3244830"/>
          </a:xfrm>
          <a:prstGeom prst="rect">
            <a:avLst/>
          </a:prstGeom>
        </p:spPr>
      </p:pic>
      <p:sp>
        <p:nvSpPr>
          <p:cNvPr id="4" name="橢圓形圖說文字 3"/>
          <p:cNvSpPr/>
          <p:nvPr/>
        </p:nvSpPr>
        <p:spPr>
          <a:xfrm>
            <a:off x="683568" y="661339"/>
            <a:ext cx="3672408" cy="2376264"/>
          </a:xfrm>
          <a:prstGeom prst="wedgeEllipseCallout">
            <a:avLst>
              <a:gd name="adj1" fmla="val 79141"/>
              <a:gd name="adj2" fmla="val 38012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/>
              <a:t>答錯了喔</a:t>
            </a:r>
            <a:endParaRPr lang="zh-TW" altLang="en-US" sz="4000" dirty="0"/>
          </a:p>
        </p:txBody>
      </p:sp>
    </p:spTree>
    <p:extLst>
      <p:ext uri="{BB962C8B-B14F-4D97-AF65-F5344CB8AC3E}">
        <p14:creationId xmlns:p14="http://schemas.microsoft.com/office/powerpoint/2010/main" val="268056845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 advClick="0">
        <p15:prstTrans prst="airplane"/>
      </p:transition>
    </mc:Choice>
    <mc:Fallback xmlns="">
      <p:transition spd="slow" advClick="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橢圓 1">
            <a:hlinkClick r:id="" action="ppaction://hlinkshowjump?jump=endshow"/>
          </p:cNvPr>
          <p:cNvSpPr/>
          <p:nvPr/>
        </p:nvSpPr>
        <p:spPr>
          <a:xfrm>
            <a:off x="3851920" y="4581128"/>
            <a:ext cx="1944216" cy="1008112"/>
          </a:xfrm>
          <a:prstGeom prst="ellipse">
            <a:avLst/>
          </a:prstGeom>
          <a:ln>
            <a:solidFill>
              <a:srgbClr val="0070C0"/>
            </a:solidFill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/>
              <a:t>離開</a:t>
            </a: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55976" y="692696"/>
            <a:ext cx="4281713" cy="3573016"/>
          </a:xfrm>
          <a:prstGeom prst="rect">
            <a:avLst/>
          </a:prstGeom>
        </p:spPr>
      </p:pic>
      <p:sp>
        <p:nvSpPr>
          <p:cNvPr id="4" name="圓角矩形圖說文字 3"/>
          <p:cNvSpPr/>
          <p:nvPr/>
        </p:nvSpPr>
        <p:spPr>
          <a:xfrm>
            <a:off x="539552" y="1484784"/>
            <a:ext cx="2808312" cy="2160240"/>
          </a:xfrm>
          <a:prstGeom prst="wedgeRoundRectCallout">
            <a:avLst>
              <a:gd name="adj1" fmla="val 108422"/>
              <a:gd name="adj2" fmla="val 12475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/>
              <a:t>阿不就好棒棒</a:t>
            </a:r>
            <a:endParaRPr lang="zh-TW" altLang="en-US" sz="4000" dirty="0"/>
          </a:p>
        </p:txBody>
      </p:sp>
    </p:spTree>
    <p:extLst>
      <p:ext uri="{BB962C8B-B14F-4D97-AF65-F5344CB8AC3E}">
        <p14:creationId xmlns:p14="http://schemas.microsoft.com/office/powerpoint/2010/main" val="8953098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 advClick="0">
        <p:dissolve/>
      </p:transition>
    </mc:Choice>
    <mc:Fallback xmlns="">
      <p:transition spd="slow" advClick="0">
        <p:dissolv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訓練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簡報10" id="{B2991DA8-E84D-4AFB-ABC3-46241C78C062}" vid="{7E517183-81B7-4F2E-9059-4524CF1EAAB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ch5空白範本4x3</Template>
  <TotalTime>0</TotalTime>
  <Words>33</Words>
  <Application>Microsoft Office PowerPoint</Application>
  <PresentationFormat>如螢幕大小 (4:3)</PresentationFormat>
  <Paragraphs>12</Paragraphs>
  <Slides>4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0" baseType="lpstr">
      <vt:lpstr>微軟正黑體</vt:lpstr>
      <vt:lpstr>新細明體</vt:lpstr>
      <vt:lpstr>標楷體</vt:lpstr>
      <vt:lpstr>Arial</vt:lpstr>
      <vt:lpstr>Calibri</vt:lpstr>
      <vt:lpstr>訓練</vt:lpstr>
      <vt:lpstr>FNF猜一猜</vt:lpstr>
      <vt:lpstr>請問Amor是什麼顏色?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2016-11-06T12:38:31Z</dcterms:created>
  <dcterms:modified xsi:type="dcterms:W3CDTF">2021-12-08T03:36:57Z</dcterms:modified>
</cp:coreProperties>
</file>