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B72F8C"/>
    <a:srgbClr val="FFFF66"/>
    <a:srgbClr val="69A6FF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12/8/2021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2021/12/8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2021/12/8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rgbClr val="FFC000"/>
            </a:gs>
            <a:gs pos="0">
              <a:srgbClr val="FF00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2021/12/8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07704" y="404665"/>
            <a:ext cx="6085656" cy="936103"/>
          </a:xfrm>
        </p:spPr>
        <p:txBody>
          <a:bodyPr/>
          <a:lstStyle/>
          <a:p>
            <a:r>
              <a:rPr lang="zh-TW" altLang="en-US" dirty="0">
                <a:hlinkClick r:id="" action="ppaction://hlinkshowjump?jump=nextslide"/>
              </a:rPr>
              <a:t>人物</a:t>
            </a:r>
            <a:r>
              <a:rPr lang="zh-TW" altLang="en-US" dirty="0" smtClean="0">
                <a:hlinkClick r:id="" action="ppaction://hlinkshowjump?jump=nextslide"/>
              </a:rPr>
              <a:t>猜</a:t>
            </a:r>
            <a:r>
              <a:rPr lang="zh-TW" altLang="en-US" dirty="0" smtClean="0">
                <a:hlinkClick r:id="" action="ppaction://hlinkshowjump?jump=nextslide"/>
              </a:rPr>
              <a:t>一猜</a:t>
            </a:r>
            <a:r>
              <a:rPr lang="en-US" altLang="zh-TW" dirty="0" smtClean="0">
                <a:hlinkClick r:id="" action="ppaction://hlinkshowjump?jump=nextslide"/>
              </a:rPr>
              <a:t>?</a:t>
            </a:r>
            <a:br>
              <a:rPr lang="en-US" altLang="zh-TW" dirty="0" smtClean="0">
                <a:hlinkClick r:id="" action="ppaction://hlinkshowjump?jump=nextslide"/>
              </a:rPr>
            </a:br>
            <a:endParaRPr lang="zh-TW" altLang="en-US" dirty="0">
              <a:hlinkClick r:id="" action="ppaction://hlinkshowjump?jump=previousslide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635896" y="3861048"/>
            <a:ext cx="2448272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1066800" y="404664"/>
            <a:ext cx="8077200" cy="1143000"/>
          </a:xfrm>
        </p:spPr>
        <p:txBody>
          <a:bodyPr/>
          <a:lstStyle/>
          <a:p>
            <a:r>
              <a:rPr lang="zh-TW" altLang="en-US" dirty="0" smtClean="0"/>
              <a:t>初音的綽號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1763688" y="3861048"/>
            <a:ext cx="158417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大哥</a:t>
            </a:r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5292080" y="3861048"/>
            <a:ext cx="15121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nextslide"/>
              </a:rPr>
              <a:t>殺人</a:t>
            </a:r>
            <a:endParaRPr lang="zh-TW" altLang="en-US" dirty="0"/>
          </a:p>
        </p:txBody>
      </p:sp>
      <p:sp>
        <p:nvSpPr>
          <p:cNvPr id="6" name="橢圓 5"/>
          <p:cNvSpPr/>
          <p:nvPr/>
        </p:nvSpPr>
        <p:spPr>
          <a:xfrm flipV="1">
            <a:off x="0" y="6669361"/>
            <a:ext cx="9144000" cy="1886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hlinkClick r:id="" action="ppaction://hlinkshowjump?jump=lastslide"/>
              </a:rPr>
              <a:t>初一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3203848" y="4293096"/>
            <a:ext cx="2448272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哈哈好好笑</a:t>
            </a:r>
            <a:endParaRPr lang="zh-TW" altLang="en-US" dirty="0"/>
          </a:p>
        </p:txBody>
      </p:sp>
      <p:sp>
        <p:nvSpPr>
          <p:cNvPr id="5" name="圓角矩形圖說文字 4"/>
          <p:cNvSpPr/>
          <p:nvPr/>
        </p:nvSpPr>
        <p:spPr>
          <a:xfrm>
            <a:off x="1547664" y="1052736"/>
            <a:ext cx="2520280" cy="2016224"/>
          </a:xfrm>
          <a:prstGeom prst="wedgeRoundRectCallout">
            <a:avLst>
              <a:gd name="adj1" fmla="val 145733"/>
              <a:gd name="adj2" fmla="val 546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哈哈</a:t>
            </a:r>
            <a:endParaRPr lang="zh-TW" altLang="en-US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1523548"/>
            <a:ext cx="1901164" cy="1533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2483768" y="3933056"/>
            <a:ext cx="3960440" cy="1872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阿不就 好棒棒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6" name="矩形圖說文字 5"/>
          <p:cNvSpPr/>
          <p:nvPr/>
        </p:nvSpPr>
        <p:spPr>
          <a:xfrm>
            <a:off x="3131840" y="404664"/>
            <a:ext cx="2160240" cy="2088232"/>
          </a:xfrm>
          <a:prstGeom prst="wedgeRectCallout">
            <a:avLst>
              <a:gd name="adj1" fmla="val 98457"/>
              <a:gd name="adj2" fmla="val 485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我姑媽割雞皮阿送給她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1643013"/>
            <a:ext cx="1297046" cy="1046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33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標楷體</vt:lpstr>
      <vt:lpstr>Arial</vt:lpstr>
      <vt:lpstr>Calibri</vt:lpstr>
      <vt:lpstr>訓練</vt:lpstr>
      <vt:lpstr>人物猜一猜? </vt:lpstr>
      <vt:lpstr>初音的綽號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2021-12-08T03:36:18Z</dcterms:modified>
</cp:coreProperties>
</file>