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61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4000">
              <a:srgbClr val="FFFF66"/>
            </a:gs>
            <a:gs pos="67000">
              <a:schemeClr val="accent1"/>
            </a:gs>
            <a:gs pos="100000">
              <a:srgbClr val="C0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403648" y="1196752"/>
            <a:ext cx="6085656" cy="12961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72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我喜歡什麼</a:t>
            </a:r>
            <a:endParaRPr lang="zh-TW" altLang="en-US" sz="72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3284984"/>
            <a:ext cx="6085656" cy="1080120"/>
          </a:xfrm>
          <a:noFill/>
        </p:spPr>
        <p:txBody>
          <a:bodyPr>
            <a:noAutofit/>
          </a:bodyPr>
          <a:lstStyle/>
          <a:p>
            <a:r>
              <a:rPr lang="zh-TW" altLang="en-US" sz="6600" dirty="0" smtClean="0"/>
              <a:t>請你猜猜看</a:t>
            </a:r>
            <a:endParaRPr lang="zh-TW" altLang="en-US" sz="6600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970312" y="5167875"/>
            <a:ext cx="2952328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  <p:sndAc>
      <p:stSnd>
        <p:snd r:embed="rId4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我喜歡的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巨人有很多對很少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rId3" action="ppaction://hlinksldjump"/>
          </p:cNvPr>
          <p:cNvSpPr/>
          <p:nvPr/>
        </p:nvSpPr>
        <p:spPr>
          <a:xfrm>
            <a:off x="103548" y="5121188"/>
            <a:ext cx="1656184" cy="86409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鎧甲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907704" y="5193196"/>
            <a:ext cx="1656184" cy="792088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女巨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07904" y="5049180"/>
            <a:ext cx="1872208" cy="1008112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野獸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875459" y="4921963"/>
            <a:ext cx="1656184" cy="1152128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超大</a:t>
            </a:r>
            <a:endParaRPr lang="zh-TW" altLang="en-US" dirty="0"/>
          </a:p>
        </p:txBody>
      </p:sp>
      <p:sp>
        <p:nvSpPr>
          <p:cNvPr id="7" name="圓角矩形 6">
            <a:hlinkClick r:id="rId3" action="ppaction://hlinksldjump"/>
          </p:cNvPr>
          <p:cNvSpPr/>
          <p:nvPr/>
        </p:nvSpPr>
        <p:spPr>
          <a:xfrm>
            <a:off x="7812360" y="5121188"/>
            <a:ext cx="1224136" cy="1332148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艾巨</a:t>
            </a:r>
            <a:endParaRPr lang="zh-TW" altLang="en-US" dirty="0"/>
          </a:p>
        </p:txBody>
      </p:sp>
      <p:sp>
        <p:nvSpPr>
          <p:cNvPr id="8" name="圓角矩形 7">
            <a:hlinkClick r:id="rId3" action="ppaction://hlinksldjump"/>
          </p:cNvPr>
          <p:cNvSpPr/>
          <p:nvPr/>
        </p:nvSpPr>
        <p:spPr>
          <a:xfrm>
            <a:off x="1817948" y="3578041"/>
            <a:ext cx="1656184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超大</a:t>
            </a:r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139552" y="3429000"/>
            <a:ext cx="1620180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車巨</a:t>
            </a:r>
            <a:endParaRPr lang="zh-TW" altLang="en-US" dirty="0"/>
          </a:p>
        </p:txBody>
      </p:sp>
      <p:sp>
        <p:nvSpPr>
          <p:cNvPr id="10" name="圓角矩形 9"/>
          <p:cNvSpPr/>
          <p:nvPr/>
        </p:nvSpPr>
        <p:spPr>
          <a:xfrm>
            <a:off x="7428210" y="3645768"/>
            <a:ext cx="1332557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始</a:t>
            </a:r>
            <a:r>
              <a:rPr lang="zh-TW" altLang="en-US" dirty="0"/>
              <a:t>主</a:t>
            </a:r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5593730" y="3573016"/>
            <a:ext cx="1620688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鄂巨</a:t>
            </a:r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12" name="圓角矩形 11">
            <a:hlinkClick r:id="rId3" action="ppaction://hlinksldjump"/>
          </p:cNvPr>
          <p:cNvSpPr/>
          <p:nvPr/>
        </p:nvSpPr>
        <p:spPr>
          <a:xfrm>
            <a:off x="3679117" y="3573016"/>
            <a:ext cx="1620180" cy="1224136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鄂</a:t>
            </a:r>
            <a:r>
              <a:rPr lang="zh-TW" altLang="en-US" dirty="0"/>
              <a:t>巨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2627784" y="4725144"/>
            <a:ext cx="2736304" cy="108012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   好棒棒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196752"/>
            <a:ext cx="2898254" cy="3198397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1691680" y="908720"/>
            <a:ext cx="2808312" cy="1656184"/>
          </a:xfrm>
          <a:prstGeom prst="wedgeRoundRectCallout">
            <a:avLst>
              <a:gd name="adj1" fmla="val 74628"/>
              <a:gd name="adj2" fmla="val 708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太挊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explode.wav"/>
          </p:stSnd>
        </p:sndAc>
      </p:transition>
    </mc:Choice>
    <mc:Fallback xmlns="">
      <p:transition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1259632" y="5013176"/>
            <a:ext cx="2808312" cy="936104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</a:t>
            </a:r>
            <a:r>
              <a:rPr lang="zh-TW" altLang="en-US" dirty="0"/>
              <a:t>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3" y="1193273"/>
            <a:ext cx="2736304" cy="3022329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 rot="20944741">
            <a:off x="3779912" y="58145"/>
            <a:ext cx="3888432" cy="2304256"/>
          </a:xfrm>
          <a:prstGeom prst="cloudCallout">
            <a:avLst>
              <a:gd name="adj1" fmla="val -83620"/>
              <a:gd name="adj2" fmla="val 394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我姑媽割雞皮要送給她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058585"/>
            <a:ext cx="364178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sndAc>
          <p:stSnd>
            <p:snd r:embed="rId3" name="applause.wav"/>
          </p:stSnd>
        </p:sndAc>
      </p:transition>
    </mc:Choice>
    <mc:Fallback>
      <p:transition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如螢幕大小 (4:3)</PresentationFormat>
  <Paragraphs>20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我喜歡什麼</vt:lpstr>
      <vt:lpstr>我喜歡的巨人有很多對很少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2021-12-08T03:36:32Z</dcterms:modified>
</cp:coreProperties>
</file>