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55B5B"/>
    <a:srgbClr val="FFFF66"/>
    <a:srgbClr val="69A6FF"/>
    <a:srgbClr val="0066FF"/>
    <a:srgbClr val="C03F91"/>
    <a:srgbClr val="B72F8C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94602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12/8/2021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81230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2021/12/8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98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8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9172" y="332656"/>
            <a:ext cx="6085656" cy="936103"/>
          </a:xfrm>
        </p:spPr>
        <p:txBody>
          <a:bodyPr anchor="t">
            <a:noAutofit/>
          </a:bodyPr>
          <a:lstStyle>
            <a:lvl1pPr algn="ctr" eaLnBrk="1" latinLnBrk="0" hangingPunct="1">
              <a:defRPr kumimoji="0" lang="zh-TW" sz="4800" b="0" cap="small" baseline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9172" y="1340768"/>
            <a:ext cx="6085656" cy="1368152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800" b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dirty="0"/>
              <a:t>按一下新增副標題</a:t>
            </a:r>
            <a:endParaRPr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按一下新增標題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 altLang="en-US" dirty="0"/>
              <a:t>按一下新增文字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C4BD-B15E-4E7F-A16B-8A6D85FF51D5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945D-21D7-4B87-AE01-BD5F0B19B5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952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302019"/>
            <a:ext cx="8064896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 dirty="0"/>
              <a:t>按一下</a:t>
            </a:r>
            <a:r>
              <a:rPr kumimoji="0" lang="zh-TW" altLang="en-US" dirty="0"/>
              <a:t>新增</a:t>
            </a:r>
            <a:r>
              <a:rPr kumimoji="0" lang="zh-TW" dirty="0"/>
              <a:t>標題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28800"/>
            <a:ext cx="8064896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28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3728" y="2210941"/>
            <a:ext cx="5040560" cy="1362075"/>
          </a:xfrm>
        </p:spPr>
        <p:txBody>
          <a:bodyPr anchor="b" anchorCtr="0">
            <a:noAutofit/>
          </a:bodyPr>
          <a:lstStyle>
            <a:lvl1pPr algn="ctr" eaLnBrk="1" latinLnBrk="0" hangingPunct="1">
              <a:defRPr kumimoji="0" lang="zh-TW" sz="4400" b="0" cap="small" baseline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dirty="0"/>
              <a:t>按一下新增標題</a:t>
            </a:r>
            <a:endParaRPr kumimoji="0" 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 hasCustomPrompt="1"/>
          </p:nvPr>
        </p:nvSpPr>
        <p:spPr>
          <a:xfrm>
            <a:off x="2123728" y="3789139"/>
            <a:ext cx="5040560" cy="2016125"/>
          </a:xfrm>
        </p:spPr>
        <p:txBody>
          <a:bodyPr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zh-TW" altLang="en-US" dirty="0"/>
              <a:t>按一下新增文字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3050"/>
            <a:ext cx="3008313" cy="11620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32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1435100"/>
            <a:ext cx="3008313" cy="4691063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 b="1"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zh-TW" sz="20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zh-TW" altLang="en-US" dirty="0"/>
              <a:t>按一下新增標題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>
            <a:lvl1pPr eaLnBrk="1" latinLnBrk="0" hangingPunct="1">
              <a:defRPr/>
            </a:lvl1pPr>
          </a:lstStyle>
          <a:p>
            <a:pPr lvl="0" eaLnBrk="1" latinLnBrk="0" hangingPunct="1"/>
            <a:r>
              <a:rPr lang="zh-TW" altLang="en-US" dirty="0"/>
              <a:t>按一下新增文字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2021/12/8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552" y="234445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552" y="6356350"/>
            <a:ext cx="235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2021/12/8</a:t>
            </a:fld>
            <a:endParaRPr kumimoji="0" 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altLang="zh-TW" b="1" cap="none" dirty="0" err="1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youtuber</a:t>
            </a:r>
            <a:r>
              <a:rPr lang="zh-TW" altLang="en-US" b="1" cap="none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猜猜</a:t>
            </a:r>
            <a:r>
              <a:rPr lang="zh-TW" altLang="en-US" b="1" cap="none" dirty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猜猜看喔</a:t>
            </a:r>
            <a:endParaRPr lang="zh-TW" altLang="en-US" dirty="0"/>
          </a:p>
        </p:txBody>
      </p:sp>
      <p:sp>
        <p:nvSpPr>
          <p:cNvPr id="2" name="矩形 1">
            <a:hlinkClick r:id="" action="ppaction://hlinkshowjump?jump=nextslide"/>
          </p:cNvPr>
          <p:cNvSpPr/>
          <p:nvPr/>
        </p:nvSpPr>
        <p:spPr>
          <a:xfrm>
            <a:off x="3635896" y="4365104"/>
            <a:ext cx="1872208" cy="1008112"/>
          </a:xfrm>
          <a:prstGeom prst="rect">
            <a:avLst/>
          </a:prstGeom>
          <a:solidFill>
            <a:srgbClr val="C03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/>
              <a:t>開始</a:t>
            </a:r>
          </a:p>
        </p:txBody>
      </p:sp>
    </p:spTree>
    <p:extLst>
      <p:ext uri="{BB962C8B-B14F-4D97-AF65-F5344CB8AC3E}">
        <p14:creationId xmlns:p14="http://schemas.microsoft.com/office/powerpoint/2010/main" val="49914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42000">
              <a:srgbClr val="00B0F0"/>
            </a:gs>
            <a:gs pos="67000">
              <a:srgbClr val="FFFF66"/>
            </a:gs>
            <a:gs pos="100000">
              <a:schemeClr val="accent2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zh-TW" altLang="en-US" sz="4800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</a:t>
            </a:r>
            <a:r>
              <a:rPr lang="zh-TW" altLang="en-US" sz="800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</a:t>
            </a:r>
            <a:r>
              <a:rPr lang="zh-TW" altLang="en-US" sz="4800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喜歡</a:t>
            </a:r>
            <a:r>
              <a:rPr lang="zh-TW" altLang="en-US" sz="4800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en-US" altLang="zh-TW" sz="4800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FNF</a:t>
            </a:r>
            <a:r>
              <a:rPr lang="zh-TW" altLang="en-US" sz="4800" b="1" dirty="0" smtClean="0">
                <a:solidFill>
                  <a:srgbClr val="C03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是哪首歌</a:t>
            </a:r>
            <a:endParaRPr lang="zh-TW" altLang="en-US" sz="4800" b="1" dirty="0">
              <a:solidFill>
                <a:srgbClr val="C03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>
            <a:hlinkClick r:id="" action="ppaction://hlinkshowjump?jump=nextslide"/>
          </p:cNvPr>
          <p:cNvSpPr/>
          <p:nvPr/>
        </p:nvSpPr>
        <p:spPr>
          <a:xfrm>
            <a:off x="3642048" y="4517504"/>
            <a:ext cx="1872208" cy="1008112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炸彈</a:t>
            </a:r>
            <a:r>
              <a:rPr lang="zh-TW" altLang="en-US" sz="4000" dirty="0"/>
              <a:t>人</a:t>
            </a:r>
            <a:endParaRPr lang="zh-TW" altLang="en-US" sz="4000" dirty="0"/>
          </a:p>
        </p:txBody>
      </p:sp>
      <p:sp>
        <p:nvSpPr>
          <p:cNvPr id="5" name="矩形 4">
            <a:hlinkClick r:id="" action="ppaction://hlinkshowjump?jump=nextslide"/>
          </p:cNvPr>
          <p:cNvSpPr/>
          <p:nvPr/>
        </p:nvSpPr>
        <p:spPr>
          <a:xfrm>
            <a:off x="6372200" y="4517504"/>
            <a:ext cx="1872208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修</a:t>
            </a:r>
            <a:r>
              <a:rPr lang="zh-TW" altLang="en-US" sz="4000" dirty="0"/>
              <a:t>女</a:t>
            </a:r>
            <a:endParaRPr lang="zh-TW" altLang="en-US" sz="4000" dirty="0"/>
          </a:p>
        </p:txBody>
      </p:sp>
      <p:sp>
        <p:nvSpPr>
          <p:cNvPr id="6" name="矩形 5">
            <a:hlinkClick r:id="" action="ppaction://hlinkshowjump?jump=nextslide"/>
          </p:cNvPr>
          <p:cNvSpPr/>
          <p:nvPr/>
        </p:nvSpPr>
        <p:spPr>
          <a:xfrm>
            <a:off x="3642048" y="2745579"/>
            <a:ext cx="187220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爸</a:t>
            </a:r>
            <a:r>
              <a:rPr lang="zh-TW" altLang="en-US" sz="2400" dirty="0"/>
              <a:t>爸</a:t>
            </a:r>
            <a:endParaRPr lang="zh-TW" altLang="en-US" sz="2400" dirty="0"/>
          </a:p>
        </p:txBody>
      </p:sp>
      <p:sp>
        <p:nvSpPr>
          <p:cNvPr id="7" name="矩形 6">
            <a:hlinkClick r:id="" action="ppaction://hlinkshowjump?jump=nextslide"/>
          </p:cNvPr>
          <p:cNvSpPr/>
          <p:nvPr/>
        </p:nvSpPr>
        <p:spPr>
          <a:xfrm>
            <a:off x="971600" y="2780928"/>
            <a:ext cx="1872208" cy="1008112"/>
          </a:xfrm>
          <a:prstGeom prst="rect">
            <a:avLst/>
          </a:prstGeom>
          <a:solidFill>
            <a:srgbClr val="955B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媽媽</a:t>
            </a:r>
            <a:endParaRPr lang="zh-TW" altLang="en-US" sz="2400" dirty="0"/>
          </a:p>
        </p:txBody>
      </p:sp>
      <p:sp>
        <p:nvSpPr>
          <p:cNvPr id="9" name="矩形 8">
            <a:hlinkClick r:id="" action="ppaction://hlinkshowjump?jump=nextslide"/>
          </p:cNvPr>
          <p:cNvSpPr/>
          <p:nvPr/>
        </p:nvSpPr>
        <p:spPr>
          <a:xfrm>
            <a:off x="6372200" y="2794814"/>
            <a:ext cx="1872208" cy="1008112"/>
          </a:xfrm>
          <a:prstGeom prst="rect">
            <a:avLst/>
          </a:prstGeom>
          <a:solidFill>
            <a:srgbClr val="955B5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/>
              <a:t>檸檬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12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hlinkClick r:id="" action="ppaction://hlinkshowjump?jump=previousslide"/>
          </p:cNvPr>
          <p:cNvSpPr/>
          <p:nvPr/>
        </p:nvSpPr>
        <p:spPr>
          <a:xfrm>
            <a:off x="1115616" y="3284984"/>
            <a:ext cx="1872208" cy="10081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重</a:t>
            </a:r>
            <a:r>
              <a:rPr lang="zh-TW" altLang="en-US" sz="4000" dirty="0"/>
              <a:t>來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44824"/>
            <a:ext cx="3278032" cy="3481999"/>
          </a:xfrm>
          <a:prstGeom prst="rect">
            <a:avLst/>
          </a:prstGeom>
        </p:spPr>
      </p:pic>
      <p:sp>
        <p:nvSpPr>
          <p:cNvPr id="5" name="雲朵形圖說文字 4"/>
          <p:cNvSpPr/>
          <p:nvPr/>
        </p:nvSpPr>
        <p:spPr>
          <a:xfrm>
            <a:off x="2843808" y="1860313"/>
            <a:ext cx="2304256" cy="1368152"/>
          </a:xfrm>
          <a:prstGeom prst="cloudCallout">
            <a:avLst>
              <a:gd name="adj1" fmla="val 56730"/>
              <a:gd name="adj2" fmla="val 65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哈哈哈哈哈哈哈哈哈哈哈哈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05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" action="ppaction://hlinkshowjump?jump=endshow"/>
          </p:cNvPr>
          <p:cNvSpPr/>
          <p:nvPr/>
        </p:nvSpPr>
        <p:spPr>
          <a:xfrm>
            <a:off x="1331640" y="3429000"/>
            <a:ext cx="1872208" cy="10081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/>
              <a:t>離</a:t>
            </a:r>
            <a:r>
              <a:rPr lang="zh-TW" altLang="en-US" sz="4000" dirty="0"/>
              <a:t>開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6285"/>
            <a:ext cx="2614657" cy="2885430"/>
          </a:xfrm>
          <a:prstGeom prst="rect">
            <a:avLst/>
          </a:prstGeom>
        </p:spPr>
      </p:pic>
      <p:sp>
        <p:nvSpPr>
          <p:cNvPr id="4" name="矩形圖說文字 3"/>
          <p:cNvSpPr/>
          <p:nvPr/>
        </p:nvSpPr>
        <p:spPr>
          <a:xfrm>
            <a:off x="3923928" y="620688"/>
            <a:ext cx="1872208" cy="1080120"/>
          </a:xfrm>
          <a:prstGeom prst="wedgeRectCallout">
            <a:avLst>
              <a:gd name="adj1" fmla="val 52428"/>
              <a:gd name="adj2" fmla="val 174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厲害哦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5" name="矩形圖說文字 4"/>
          <p:cNvSpPr/>
          <p:nvPr/>
        </p:nvSpPr>
        <p:spPr>
          <a:xfrm rot="10800000" flipH="1" flipV="1">
            <a:off x="2273749" y="5085184"/>
            <a:ext cx="2299142" cy="1224136"/>
          </a:xfrm>
          <a:prstGeom prst="wedgeRectCallout">
            <a:avLst>
              <a:gd name="adj1" fmla="val 105684"/>
              <a:gd name="adj2" fmla="val -155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你喜歡的是誰呢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5309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10" id="{B2991DA8-E84D-4AFB-ABC3-46241C78C062}" vid="{7E517183-81B7-4F2E-9059-4524CF1EA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ch5空白範本4x3</Template>
  <TotalTime>0</TotalTime>
  <Words>44</Words>
  <Application>Microsoft Office PowerPoint</Application>
  <PresentationFormat>如螢幕大小 (4:3)</PresentationFormat>
  <Paragraphs>15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Calibri</vt:lpstr>
      <vt:lpstr>訓練</vt:lpstr>
      <vt:lpstr>youtuber猜猜看</vt:lpstr>
      <vt:lpstr>我第二喜歡的FNF是哪首歌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2016-11-06T12:38:31Z</dcterms:created>
  <dcterms:modified xsi:type="dcterms:W3CDTF">2021-12-08T04:00:19Z</dcterms:modified>
</cp:coreProperties>
</file>