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2"/>
    <p:sldId id="257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3F91"/>
    <a:srgbClr val="B72F8C"/>
    <a:srgbClr val="FFFF66"/>
    <a:srgbClr val="69A6FF"/>
    <a:srgbClr val="006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11/18/2021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2021/11/18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按一下新增標題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/>
              <a:t>按一下新增文字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C4BD-B15E-4E7F-A16B-8A6D85FF51D5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945D-21D7-4B87-AE01-BD5F0B19B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34445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35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2021/11/18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396044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請做答</a:t>
            </a: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圓角矩形 2">
            <a:hlinkClick r:id="" action="ppaction://hlinkshowjump?jump=nextslide"/>
          </p:cNvPr>
          <p:cNvSpPr/>
          <p:nvPr/>
        </p:nvSpPr>
        <p:spPr>
          <a:xfrm>
            <a:off x="3635896" y="3933056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/>
              <a:t>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win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我第二喜歡的手遊</a:t>
            </a:r>
            <a:r>
              <a:rPr lang="zh-TW" altLang="en-US" sz="900" b="1" cap="none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zh-TW" altLang="en-US" sz="1000" b="1" cap="none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第一個</a:t>
            </a:r>
            <a:endParaRPr lang="zh-TW" altLang="en-US" sz="1000" b="1" cap="none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>
          <a:xfrm>
            <a:off x="1907704" y="1267659"/>
            <a:ext cx="6355196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zh-TW" altLang="en-US" dirty="0" smtClean="0"/>
              <a:t>請你猜猜看</a:t>
            </a:r>
            <a:endParaRPr lang="zh-TW" altLang="en-US" dirty="0"/>
          </a:p>
        </p:txBody>
      </p:sp>
      <p:sp>
        <p:nvSpPr>
          <p:cNvPr id="2" name="圓角矩形 1">
            <a:hlinkClick r:id="" action="ppaction://hlinkshowjump?jump=lastslide"/>
          </p:cNvPr>
          <p:cNvSpPr/>
          <p:nvPr/>
        </p:nvSpPr>
        <p:spPr>
          <a:xfrm>
            <a:off x="971600" y="4052931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牛肉麵</a:t>
            </a:r>
            <a:endParaRPr lang="zh-TW" altLang="en-US" dirty="0"/>
          </a:p>
        </p:txBody>
      </p:sp>
      <p:sp>
        <p:nvSpPr>
          <p:cNvPr id="3" name="圓角矩形 2">
            <a:hlinkClick r:id="" action="ppaction://hlinkshowjump?jump=nextslide"/>
          </p:cNvPr>
          <p:cNvSpPr/>
          <p:nvPr/>
        </p:nvSpPr>
        <p:spPr>
          <a:xfrm>
            <a:off x="3563888" y="3933056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我的世界</a:t>
            </a:r>
            <a:endParaRPr lang="zh-TW" altLang="en-US" dirty="0"/>
          </a:p>
        </p:txBody>
      </p:sp>
      <p:sp>
        <p:nvSpPr>
          <p:cNvPr id="11" name="圓角矩形 10">
            <a:hlinkClick r:id="" action="ppaction://hlinkshowjump?jump=nextslide"/>
          </p:cNvPr>
          <p:cNvSpPr/>
          <p:nvPr/>
        </p:nvSpPr>
        <p:spPr>
          <a:xfrm>
            <a:off x="6228184" y="3933056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荒野亂鬥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>
        <p14:glitter pattern="hexago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previousslide"/>
          </p:cNvPr>
          <p:cNvSpPr/>
          <p:nvPr/>
        </p:nvSpPr>
        <p:spPr>
          <a:xfrm>
            <a:off x="3635896" y="3933056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錯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20" y="757745"/>
            <a:ext cx="2794000" cy="2209800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1835696" y="1444756"/>
            <a:ext cx="1519324" cy="1529004"/>
          </a:xfrm>
          <a:prstGeom prst="wedgeEllipseCallout">
            <a:avLst>
              <a:gd name="adj1" fmla="val 68532"/>
              <a:gd name="adj2" fmla="val 37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哈哈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  <p:sndAc>
          <p:stSnd>
            <p:snd r:embed="rId2" name="bomb.wav"/>
          </p:stSnd>
        </p:sndAc>
      </p:transition>
    </mc:Choice>
    <mc:Fallback>
      <p:transition spd="slow" advClick="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>
            <a:hlinkClick r:id="" action="ppaction://hlinkshowjump?jump=endshow"/>
          </p:cNvPr>
          <p:cNvSpPr/>
          <p:nvPr/>
        </p:nvSpPr>
        <p:spPr>
          <a:xfrm>
            <a:off x="3851920" y="3933056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對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59" y="908720"/>
            <a:ext cx="2088232" cy="2304489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>
            <a:off x="2123728" y="908720"/>
            <a:ext cx="1368152" cy="2016224"/>
          </a:xfrm>
          <a:prstGeom prst="wedgeRoundRectCallout">
            <a:avLst>
              <a:gd name="adj1" fmla="val 80432"/>
              <a:gd name="adj2" fmla="val 63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  <p:sndAc>
          <p:stSnd>
            <p:snd r:embed="rId2" name="applause.wav"/>
          </p:stSnd>
        </p:sndAc>
      </p:transition>
    </mc:Choice>
    <mc:Fallback>
      <p:transition spd="slow" advClick="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0" id="{B2991DA8-E84D-4AFB-ABC3-46241C78C062}" vid="{7E517183-81B7-4F2E-9059-4524CF1EA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ch5空白範本4x3</Template>
  <TotalTime>0</TotalTime>
  <Words>30</Words>
  <Application>Microsoft Office PowerPoint</Application>
  <PresentationFormat>如螢幕大小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標楷體</vt:lpstr>
      <vt:lpstr>Arial</vt:lpstr>
      <vt:lpstr>Calibri</vt:lpstr>
      <vt:lpstr>訓練</vt:lpstr>
      <vt:lpstr>請做答</vt:lpstr>
      <vt:lpstr>我第二喜歡的手遊是第一個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2021-11-18T06:11:43Z</dcterms:modified>
</cp:coreProperties>
</file>