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4" r:id="rId4"/>
    <p:sldId id="263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003300"/>
    <a:srgbClr val="C03F91"/>
    <a:srgbClr val="B72F8C"/>
    <a:srgbClr val="FFFF66"/>
    <a:srgbClr val="69A6FF"/>
    <a:srgbClr val="009ED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37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11/18/2021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2021/11/18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2021/11/18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腦筋</a:t>
            </a:r>
            <a:r>
              <a:rPr lang="zh-TW" altLang="en-US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急轉彎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請你猜猜看</a:t>
            </a:r>
            <a:endParaRPr lang="zh-TW" altLang="en-US" sz="3600" dirty="0"/>
          </a:p>
        </p:txBody>
      </p:sp>
      <p:sp>
        <p:nvSpPr>
          <p:cNvPr id="4" name="圓角矩形 3"/>
          <p:cNvSpPr/>
          <p:nvPr/>
        </p:nvSpPr>
        <p:spPr>
          <a:xfrm>
            <a:off x="3779912" y="4509120"/>
            <a:ext cx="2376264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hlinkClick r:id="" action="ppaction://hlinkshowjump?jump=nextslide"/>
              </a:rPr>
              <a:t>開始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我喜歡的</a:t>
            </a:r>
            <a:r>
              <a:rPr lang="zh-TW" altLang="en-US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遊戲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516004" y="4552025"/>
            <a:ext cx="2376264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003300"/>
                </a:solidFill>
                <a:hlinkClick r:id="" action="ppaction://hlinkshowjump?jump=nextslide"/>
              </a:rPr>
              <a:t>貪吃蛇</a:t>
            </a:r>
            <a:endParaRPr lang="zh-TW" altLang="en-US" sz="5400" dirty="0">
              <a:solidFill>
                <a:srgbClr val="003300"/>
              </a:solidFill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3070862" y="4552025"/>
            <a:ext cx="2376264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hlinkClick r:id="" action="ppaction://hlinkshowjump?jump=nextslide"/>
              </a:rPr>
              <a:t>麥</a:t>
            </a:r>
            <a:r>
              <a:rPr lang="zh-TW" altLang="en-US" sz="5400" dirty="0">
                <a:hlinkClick r:id="" action="ppaction://hlinkshowjump?jump=nextslide"/>
              </a:rPr>
              <a:t>塊</a:t>
            </a:r>
            <a:endParaRPr lang="zh-TW" altLang="en-US" sz="5400" dirty="0"/>
          </a:p>
        </p:txBody>
      </p:sp>
      <p:sp>
        <p:nvSpPr>
          <p:cNvPr id="5" name="圓角矩形 4"/>
          <p:cNvSpPr/>
          <p:nvPr/>
        </p:nvSpPr>
        <p:spPr>
          <a:xfrm>
            <a:off x="5676025" y="4552025"/>
            <a:ext cx="3384376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hlinkClick r:id="" action="ppaction://hlinkshowjump?jump=nextslide"/>
              </a:rPr>
              <a:t>傳說對決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flipV="1">
            <a:off x="10368135" y="3831910"/>
            <a:ext cx="45719" cy="45719"/>
          </a:xfrm>
        </p:spPr>
        <p:txBody>
          <a:bodyPr/>
          <a:lstStyle/>
          <a:p>
            <a:endParaRPr lang="zh-TW" altLang="en-US" sz="5400" dirty="0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3"/>
          </p:nvPr>
        </p:nvSpPr>
        <p:spPr>
          <a:xfrm>
            <a:off x="2879812" y="4437112"/>
            <a:ext cx="3096344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hlinkClick r:id="" action="ppaction://hlinkshowjump?jump=previousslide"/>
              </a:rPr>
              <a:t>再加油</a:t>
            </a:r>
            <a:r>
              <a:rPr lang="zh-TW" altLang="en-US" sz="5400" dirty="0" smtClean="0"/>
              <a:t>                                                                                                                                            </a:t>
            </a:r>
            <a:endParaRPr lang="zh-TW" altLang="en-US" sz="5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400" y="1517171"/>
            <a:ext cx="1886152" cy="2083311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4743368" y="869098"/>
            <a:ext cx="1988871" cy="147978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0066FF"/>
                </a:solidFill>
                <a:hlinkClick r:id="" action="ppaction://hlinkshowjump?jump=nextslide"/>
              </a:rPr>
              <a:t>答錯了</a:t>
            </a:r>
            <a:endParaRPr lang="zh-TW" altLang="en-US" sz="2800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854699"/>
      </p:ext>
    </p:extLst>
  </p:cSld>
  <p:clrMapOvr>
    <a:masterClrMapping/>
  </p:clrMapOvr>
  <p:transition spd="slow" advClick="0">
    <p:wipe dir="d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811517">
            <a:off x="9793406" y="6583706"/>
            <a:ext cx="112637" cy="1539459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3"/>
          </p:nvPr>
        </p:nvSpPr>
        <p:spPr>
          <a:xfrm>
            <a:off x="3203848" y="4293096"/>
            <a:ext cx="3096344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hlinkClick r:id="" action="ppaction://hlinkshowjump?jump=endshow"/>
              </a:rPr>
              <a:t>離開</a:t>
            </a:r>
            <a:endParaRPr lang="zh-TW" altLang="en-US" sz="54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0721" y="1772816"/>
            <a:ext cx="1944216" cy="2147444"/>
          </a:xfrm>
          <a:prstGeom prst="rect">
            <a:avLst/>
          </a:prstGeom>
        </p:spPr>
      </p:pic>
      <p:sp>
        <p:nvSpPr>
          <p:cNvPr id="7" name="橢圓形圖說文字 6"/>
          <p:cNvSpPr/>
          <p:nvPr/>
        </p:nvSpPr>
        <p:spPr>
          <a:xfrm>
            <a:off x="4843793" y="620688"/>
            <a:ext cx="2124236" cy="130894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0066FF"/>
                </a:solidFill>
              </a:rPr>
              <a:t>真厲害</a:t>
            </a:r>
            <a:endParaRPr lang="zh-TW" altLang="en-US" sz="3200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383422"/>
      </p:ext>
    </p:extLst>
  </p:cSld>
  <p:clrMapOvr>
    <a:masterClrMapping/>
  </p:clrMapOvr>
  <p:transition spd="slow" advClick="0">
    <p:wipe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29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腦筋急轉彎</vt:lpstr>
      <vt:lpstr>我喜歡的遊戲?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2021-11-18T06:10:32Z</dcterms:modified>
</cp:coreProperties>
</file>