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618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18984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63678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564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29072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59278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81425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077227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58314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167706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23543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9154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24661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566676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756870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851620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223206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62843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 rot="21424709">
            <a:off x="915805" y="1819355"/>
            <a:ext cx="7501038" cy="92387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339752" y="3068960"/>
            <a:ext cx="4464496" cy="43205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dirty="0" smtClean="0"/>
              <a:t>請你猜猜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39852" y="4005064"/>
            <a:ext cx="2664296" cy="9361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r>
              <a:rPr lang="zh-TW" altLang="en-US" sz="2800" dirty="0" smtClean="0"/>
              <a:t>開始</a:t>
            </a:r>
            <a:r>
              <a:rPr lang="zh-TW" altLang="en-US" sz="2800" dirty="0"/>
              <a:t>作答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7.40741E-7 L 0.00018 -7.40741E-7 C -0.0059 0.00208 -0.01267 0.00185 -0.01788 0.00625 C -0.03628 0.02106 -0.03107 0.02778 -0.04375 0.04444 C -0.04774 0.05 -0.0526 0.05417 -0.05729 0.05856 C -0.06267 0.06366 -0.0802 0.07569 -0.07395 0.07292 C -0.05781 0.06551 -0.04079 0.06088 -0.02552 0.05069 C 0.0665 -0.01088 0.11719 -0.06227 0.2033 -0.14144 C 0.23872 -0.17384 0.25261 -0.18542 0.28351 -0.22222 C 0.29966 -0.2412 0.29914 -0.2412 0.30782 -0.25648 C 0.30278 -0.25787 0.29775 -0.25995 0.29271 -0.26065 C 0.24289 -0.26644 0.23421 -0.26111 0.17448 -0.23634 C 0.0875 -0.20023 0.00191 -0.15903 -0.08454 -0.12107 L -0.22708 -0.06065 C -0.27204 -0.0412 -0.31597 -0.01713 -0.36197 -0.00185 C -0.47586 0.03542 -0.42829 0.0162 -0.5059 0.05069 C -0.5184 0.06319 -0.51614 0.05764 -0.48611 0.06273 C -0.46649 0.06597 -0.4467 0.06806 -0.42708 0.07083 C -0.36805 0.06736 -0.30868 0.06667 -0.24982 0.06065 C -0.21475 0.05718 -0.1802 0.04768 -0.14531 0.04259 C 0.05452 0.01319 0.00747 0.01759 0.13664 0.01018 C 0.14827 0.01157 0.16424 0.00208 0.17153 0.01412 C 0.17674 0.02315 0.16025 0.03171 0.1533 0.03843 C 0.13629 0.05486 0.11858 0.06968 0.10018 0.08287 C 0.04428 0.12361 -0.01059 0.16782 -0.06944 0.2 C -0.121 0.22847 -0.175 0.24977 -0.22395 0.28495 C -0.24687 0.30139 -0.25104 0.30046 -0.23315 0.29699 L -0.02256 0.15972 L 0.08507 0.08889 C 0.12778 0.06157 0.17084 0.03495 0.21389 0.0081 C 0.25278 -0.0162 0.28994 -0.04583 0.33056 -0.06458 C 0.42882 -0.10972 0.38872 -0.09375 0.45018 -0.11713 L 0.32605 0.01018 C 0.22344 0.11366 0.17275 0.16181 0.06685 0.26273 L -0.04826 0.37176 C -0.16128 0.47662 -0.1059 0.41574 -0.17256 0.49306 C -0.146 0.50486 -0.15868 0.50208 -0.10885 0.46667 C 0.06303 0.34491 0.10504 0.30856 0.25174 0.18796 L 0.379 0.08287 C 0.40869 0.05856 0.4408 0.03866 0.46841 0.01018 C 0.48212 -0.00394 0.49601 -0.01759 0.50938 -0.03218 C 0.51077 -0.0338 0.51424 -0.03843 0.51233 -0.03843 C 0.4875 -0.03843 0.46285 -0.03426 0.4382 -0.03218 C 0.18039 0.06713 0.45625 -0.04144 0.00018 0.15556 C -0.05711 0.18032 -0.11614 0.19792 -0.17256 0.22639 C -0.21649 0.24861 -0.26128 0.26806 -0.30434 0.29306 C -0.33315 0.30972 -0.36041 0.33102 -0.38767 0.35162 C -0.39322 0.35579 -0.4092 0.3662 -0.40277 0.36782 C -0.38784 0.37176 -0.37256 0.3625 -0.35729 0.35972 C -0.02569 0.21597 -0.18125 0.28727 0.18212 0.11111 C 0.28629 0.06065 0.25452 0.07731 0.31841 0.04259 C 0.25678 0.02199 0.28594 0.03056 0.13959 0.07893 C 0.08785 0.09606 0.03803 0.12222 -0.01197 0.14745 C -0.0901 0.1875 -0.23211 0.27083 -0.30729 0.32731 C -0.35746 0.36505 -0.39531 0.40069 -0.43159 0.45671 C -0.43576 0.46296 -0.43767 0.47153 -0.44062 0.47893 C -0.40381 0.51157 -0.42569 0.4963 -0.33003 0.4588 C -0.26388 0.43264 -0.21111 0.39028 -0.15277 0.34143 C -0.12378 0.31736 -0.09548 0.2919 -0.06788 0.26481 C -0.02899 0.22639 0.00539 0.18796 0.03664 0.13958 C 0.03994 0.13426 0.04167 0.12731 0.0441 0.1213 C 0.01077 0.11528 -0.00711 0.10949 -0.0467 0.1294 C -0.10815 0.16018 -0.16041 0.22292 -0.20729 0.28102 C -0.25208 0.33634 -0.28871 0.38426 -0.32256 0.45069 C -0.32881 0.46296 -0.33263 0.47755 -0.33767 0.49097 C -0.33819 0.49583 -0.34027 0.50069 -0.33923 0.50509 C -0.33854 0.5081 -0.33541 0.50926 -0.33315 0.50926 C -0.32552 0.50926 -0.31805 0.50648 -0.31041 0.50509 C -0.29166 0.49028 -0.27222 0.47731 -0.25434 0.46065 C -0.14913 0.36296 -0.08611 0.26736 0.01389 0.1375 C 0.04914 0.09167 0.08351 0.04444 0.11841 -0.00185 C 0.18473 -0.09028 0.21112 -0.12176 0.26841 -0.20995 C 0.2948 -0.25046 0.29063 -0.23982 0.29879 -0.26667 C 0.2481 -0.27338 0.25174 -0.27732 0.18212 -0.24444 C 0.08473 -0.19861 0.02553 -0.15116 -0.0559 -0.06458 C -0.17065 0.05718 -0.26093 0.14421 -0.34218 0.29306 C -0.35885 0.32361 -0.37152 0.35764 -0.38611 0.39005 C -0.39027 0.4088 -0.396 0.42731 -0.39826 0.44653 C -0.39913 0.45347 -0.39895 0.46204 -0.39531 0.46667 C -0.39114 0.47199 -0.3842 0.46944 -0.37864 0.47083 C -0.36649 0.46944 -0.35364 0.47199 -0.34218 0.46667 C -0.2894 0.44259 -0.25069 0.40162 -0.20729 0.35556 C -0.1085 0.25116 -0.07934 0.20741 0.02136 0.06875 C 0.0566 0.02037 0.05782 0.01667 0.079 -0.02222 C 0.07292 -0.02477 0.06719 -0.03102 0.06077 -0.03032 C -0.08107 -0.01157 -0.0802 -0.01644 -0.19218 0.06875 C -0.27586 0.13241 -0.43663 0.2794 -0.49531 0.3456 C -0.5618 0.42083 -0.53732 0.38634 -0.57378 0.44259 C -0.57656 0.46088 -0.57847 0.45532 -0.55416 0.45463 C -0.53697 0.45417 -0.51996 0.45185 -0.50277 0.45069 C -0.4684 0.4338 -0.43315 0.42037 -0.39982 0.4 C -0.26145 0.31643 -0.11458 0.21296 0.02448 0.12338 C 0.06719 0.09583 0.11025 0.06898 0.1533 0.04259 L 0.25018 -0.0162 L 0.28056 -0.03426 C 0.2533 -0.04028 0.26702 -0.03912 0.21546 -0.01204 C 0.16945 0.01204 0.12362 0.03634 0.079 0.06481 C -0.77291 0.60671 0.00469 0.1294 -0.61024 0.51319 C -0.78211 0.62037 -0.90677 0.69606 -1.07847 0.79213 C -1.12361 0.81736 -1.16927 0.84051 -1.21475 0.86481 L -1.25277 0.88495 C -1.24149 0.87083 -1.23125 0.85532 -1.21927 0.84259 C -1.01076 0.61875 -1.2276 0.89653 -0.82986 0.48102 C -0.66423 0.30787 -0.4967 0.13819 -0.33315 -0.03843 C -0.29062 -0.08426 -0.25052 -0.13426 -0.21197 -0.18588 C -0.16718 -0.24537 -0.14496 -0.28681 -0.11041 -0.34722 C -0.1901 -0.35903 -0.13871 -0.35556 -0.28923 -0.1919 C -0.42864 -0.04005 -0.4809 0.09074 -0.59809 0.29907 C -0.61128 0.34815 -0.62934 0.3956 -0.6375 0.44653 C -0.64461 0.49143 -0.65173 0.53935 -0.64357 0.58403 C -0.6309 0.65255 -0.60902 0.71991 -0.57691 0.77593 C -0.55746 0.80972 -0.5243 0.82477 -0.49531 0.84259 C -0.32118 0.94931 -0.19878 0.89468 0.02292 0.89907 C 0.35278 0.84722 0.23664 0.85718 0.36997 0.84653 C 0.36893 0.84861 0.36823 0.85093 0.36685 0.85278 C 0.33594 0.89398 0.32709 0.89931 0.26685 0.90718 C 0.25382 0.90903 0.29219 0.89491 0.30174 0.88287 C 0.35834 0.81157 0.41893 0.74352 0.46389 0.6588 C 0.54046 0.51458 0.54671 0.51528 0.60938 0.31319 C 0.62049 0.27731 0.62344 0.23773 0.63056 0.2 C 0.59566 0.08218 0.57466 -0.04468 0.52605 -0.15347 C 0.5132 -0.18194 0.48004 -0.17986 0.45625 -0.18982 C 0.3783 -0.22269 0.37379 -0.21644 0.29115 -0.22407 C 0.15782 -0.18935 0.17084 -0.20232 0.00625 -0.07477 C -0.01076 -0.06157 -0.01996 -0.03565 -0.03315 -0.0162 C -0.0276 -0.00741 -0.02413 0.00509 -0.01649 0.01018 C 0.01893 0.0338 0.07535 0.0463 0.11389 0.05463 C 0.1415 0.06065 0.16928 0.06759 0.19723 0.07083 C 0.28594 0.08125 0.48386 0.09352 0.60782 0.11528 C 0.62257 0.11782 0.63716 0.12199 0.65174 0.12523 C 0.55973 0.17986 0.72153 0.08588 0.47292 0.20208 L -0.04531 0.44444 C -0.07378 0.45764 -0.10277 0.46898 -0.13159 0.48102 C -0.14218 0.48518 -0.17413 0.49653 -0.16336 0.49306 L -0.12708 0.48102 C -0.07048 0.42431 -0.01232 0.3706 0.04271 0.31111 C 0.10365 0.24537 0.19428 0.10046 0.23212 0.03449 C 0.3 -0.08426 0.29514 -0.06968 0.31546 -0.13727 C 0.29931 -0.14792 0.31146 -0.1412 0.28664 -0.14954 C 0.279 -0.15208 0.27153 -0.15509 0.26389 -0.15741 C 0.25834 -0.15926 0.25278 -0.16042 0.24723 -0.16157 C 0.24323 -0.1625 0.23507 -0.16366 0.23507 -0.16366 L 0.31997 0.14143 C 0.31737 0.1537 0.31476 0.16574 0.31233 0.17778 C 0.31077 0.18588 0.3099 0.19421 0.30782 0.20208 C 0.29879 0.23796 0.28698 0.27268 0.279 0.30926 C 0.26007 0.3963 0.26875 0.36065 0.25487 0.4162 C 0.25382 0.42639 0.25296 0.43657 0.25174 0.44653 C 0.24341 0.51713 0.24757 0.47037 0.2441 0.51111 C 0.24566 0.51597 0.24532 0.52292 0.24879 0.52546 C 0.25226 0.52801 0.25695 0.525 0.26077 0.52338 C 0.27223 0.51829 0.28351 0.51227 0.2941 0.50509 C 0.75921 0.19815 0.61598 0.36505 0.81546 0.09907 C 0.81337 -0.14468 0.82327 -0.38889 0.80938 -0.63218 C 0.80816 -0.65208 0.78837 -0.60301 0.77605 -0.59167 C 0.71112 -0.53264 0.60869 -0.44745 0.53212 -0.39977 C 0.45504 -0.35162 0.37553 -0.31111 0.29879 -0.2625 C -0.03958 -0.04722 0.09219 -0.15509 -0.02708 -0.03218 C -0.02847 -0.03079 -0.03003 -0.0294 -0.03159 -0.02824 C -0.03454 -0.02593 -0.03802 -0.025 -0.04062 -0.02222 C -0.05434 -0.00741 -0.06788 0.00764 -0.08003 0.02431 C -0.0842 0.02986 -0.08645 0.0375 -0.08923 0.04444 C -0.09652 0.06389 -0.10329 0.08356 -0.11041 0.10301 C -0.11493 0.13657 -0.11631 0.1294 -0.10434 0.17384 C -0.10381 0.17593 -0.10121 0.17523 -0.09982 0.17593 C -0.08923 0.17106 -0.07743 0.16968 -0.06788 0.16181 C -0.01076 0.11319 0.04237 0.03704 0.079 -0.03634 C 0.10191 -0.08218 0.11632 -0.13472 0.13507 -0.1838 C 0.13125 -0.33333 0.1658 -0.35301 0.07448 -0.40787 C 0.05851 -0.41736 0.04011 -0.41713 0.02292 -0.42199 C -0.0559 -0.4213 -0.13489 -0.42894 -0.21336 -0.41991 C -0.2526 -0.41551 -0.41545 -0.37639 -0.48159 -0.34514 C -0.50798 -0.33264 -0.53298 -0.31551 -0.55868 -0.30093 C -0.56267 -0.2963 -0.56753 -0.29259 -0.57083 -0.28681 C -0.57534 -0.27894 -0.57031 -0.2662 -0.56475 -0.2625 C -0.55086 -0.25324 -0.53576 -0.24838 -0.521 -0.24236 C -0.5059 -0.23634 -0.4625 -0.22685 -0.45138 -0.22407 C -0.44479 -0.22083 -0.4375 -0.21944 -0.43159 -0.21412 C -0.42743 -0.21019 -0.42256 -0.20463 -0.42256 -0.19792 C -0.42187 -0.15972 -0.42795 -0.12407 -0.44062 -0.09074 C -0.60208 0.33032 -0.52725 0.09676 -0.62691 0.43657 C -0.63489 0.51389 -0.65364 0.61921 -0.64513 0.70509 C -0.64253 0.73125 -0.64392 0.76157 -0.63142 0.78194 C -0.60121 0.83171 -0.55868 0.86551 -0.52256 0.90718 C -0.48715 0.90185 -0.45017 0.90602 -0.41649 0.89097 C -0.25625 0.81944 -0.16059 0.72361 -0.03003 0.57801 C -0.00017 0.54468 0.02744 0.50671 0.05018 0.46481 C 0.10191 0.36968 0.14514 0.26667 0.19271 0.16782 C 0.20053 0.10069 0.20278 0.10764 0.19879 0.04051 C 0.19844 0.03634 0.19671 0.03241 0.19566 0.02847 C 0.18716 0.03518 0.1783 0.0412 0.16997 0.04861 C 0.09601 0.11389 0.10365 0.10694 0.06077 0.14954 C 0.05712 0.13472 0.05955 0.14861 0.06546 0.11921 C 0.06632 0.11458 0.06632 0.10995 0.06685 0.10509 C 0.06389 0.10185 0.06146 0.09329 0.05782 0.09514 C 0.03525 0.10625 0.01546 0.12616 -0.0059 0.14143 C -0.01076 0.14514 -0.01597 0.14815 -0.021 0.15162 C -0.03975 0.16481 -0.03506 0.16065 -0.04531 0.16968 C -0.046 0.16528 -0.04895 0.14954 -0.04982 0.14745 C -0.05468 0.13565 -0.06059 0.12454 -0.06649 0.11319 C -0.06979 0.10694 -0.07291 0.10023 -0.07708 0.09514 C -0.08159 0.08935 -0.09218 0.08079 -0.09218 0.08079 C -0.09774 0.0662 -0.09565 0.06505 -0.11493 0.08495 C -0.14722 0.11829 -0.18229 0.14861 -0.20885 0.19005 C -0.275 0.29259 -0.31493 0.33958 -0.35729 0.46481 C -0.37604 0.51968 -0.38628 0.57893 -0.39982 0.63657 C -0.4019 0.6456 -0.4026 0.65556 -0.40434 0.66481 C -0.40607 0.67361 -0.40833 0.68218 -0.41041 0.69097 C -0.41284 0.49514 -0.41093 0.29884 -0.41805 0.10301 C -0.42256 -0.02315 -0.44531 -0.27477 -0.44531 -0.27477 C -0.45156 -0.2537 -0.44895 -0.26435 -0.45277 -0.22616 C -0.45468 -0.20787 -0.45538 -0.17708 -0.4559 -0.16157 C -0.45538 -0.14815 -0.4585 -0.13333 -0.45434 -0.12107 C -0.45225 -0.11505 -0.45 -0.1331 -0.44826 -0.13935 C -0.43802 -0.175 -0.42534 -0.20949 -0.41805 -0.2463 C -0.4125 -0.27407 -0.40625 -0.30139 -0.40138 -0.32894 C -0.3901 -0.39144 -0.39288 -0.39861 -0.3967 -0.35532 C -0.39895 -0.33032 -0.40104 -0.30579 -0.40277 -0.28079 C -0.40399 -0.26389 -0.40486 -0.24699 -0.4059 -0.23032 C -0.40642 -0.14745 -0.40729 -0.06458 -0.40729 0.01829 C -0.40729 0.06065 -0.4059 0.10301 -0.4059 0.1456 C -0.4059 0.15023 -0.40642 0.15509 -0.40729 0.15972 C -0.4085 0.16597 -0.41059 0.17176 -0.41197 0.17778 C -0.41371 0.18588 -0.4144 0.19421 -0.41649 0.20208 C -0.42309 0.22847 -0.43142 0.25417 -0.43767 0.28102 C -0.4493 0.33056 -0.4625 0.45625 -0.46493 0.47893 C -0.46649 0.49352 -0.471 0.50903 -0.46805 0.52338 C -0.46579 0.53333 -0.46336 0.50324 -0.46197 0.49306 C -0.45277 0.42847 -0.4434 0.36389 -0.43472 0.29907 C -0.43038 0.26759 -0.42604 0.23588 -0.42256 0.20417 C -0.41545 0.14236 -0.40937 0.08032 -0.40277 0.01829 C -0.40138 -0.03357 -0.4 -0.08542 -0.39826 -0.13727 C -0.39756 -0.15949 -0.39531 -0.22616 -0.39531 -0.20394 C -0.39531 -0.17569 -0.39722 -0.14745 -0.39826 -0.11921 C -0.3993 -0.03125 -0.40173 0.125 -0.39826 0.20625 C -0.39809 0.21111 -0.39375 0.19838 -0.39218 0.19398 C -0.34618 0.0625 -0.39062 0.18148 -0.37256 0.13333 C -0.37204 0.14491 -0.3717 0.15625 -0.371 0.16782 C -0.36961 0.19143 -0.36666 0.21481 -0.36649 0.23843 C -0.36562 0.35023 -0.36718 0.46204 -0.36805 0.57384 C -0.36822 0.60764 -0.37934 0.64375 -0.36944 0.67477 C -0.36319 0.69491 -0.35972 0.63333 -0.3559 0.61227 C -0.34583 0.55764 -0.33454 0.50347 -0.32552 0.44861 C -0.28906 0.22593 -0.27083 0.06505 -0.24218 -0.16968 C -0.22378 -0.32014 -0.23663 -0.25833 -0.22395 -0.3169 C -0.22309 -0.31343 -0.22135 -0.31065 -0.221 -0.30694 C -0.21614 -0.24792 -0.20885 -0.12917 -0.20885 -0.12917 C -0.20833 -0.11042 -0.20833 -0.09144 -0.20729 -0.07269 C -0.20538 -0.03681 -0.20208 -0.00139 -0.19982 0.03449 C -0.19861 0.05393 -0.19774 0.07338 -0.1967 0.09306 C -0.18784 0.06921 -0.196 0.09375 -0.18923 0.05856 C -0.18194 0.02153 -0.17395 -0.01528 -0.16649 -0.05255 C -0.16336 -0.06782 -0.16041 -0.08357 -0.15729 -0.09884 C -0.15642 -0.1037 -0.15434 -0.11296 -0.15434 -0.11296 C -0.15017 -0.0463 -0.1559 -0.13935 -0.15121 -0.05648 C -0.14618 0.03657 -0.14878 -0.0375 -0.14375 0.10116 C -0.14305 0.11991 -0.14375 0.13889 -0.14218 0.15764 C -0.13854 0.2037 -0.13315 0.24931 -0.12864 0.29514 C -0.08663 0.25787 -0.12586 0.29444 -0.08003 0.1213 C -0.06666 0.0706 -0.05538 0.01898 -0.03923 -0.03032 C -0.00902 -0.1213 -0.021 -0.08889 -0.0059 -0.12917 C -0.00642 -0.10694 -0.00607 -0.08472 -0.00729 -0.0625 C -0.0118 0.0125 -0.04184 0.30787 -0.04218 0.31111 C -0.04496 0.34282 -0.046 0.37454 -0.04826 0.40625 C -0.05416 0.48773 -0.06006 0.56921 -0.06649 0.65069 C -0.06666 0.65278 -0.06822 0.6588 -0.06788 0.65671 C -0.04965 0.51782 -0.05416 0.56227 -0.01336 0.37176 C -0.00815 0.34745 -0.00729 0.3419 -0.01649 0.4 C -0.01927 0.41829 -0.02187 0.43657 -0.02552 0.45463 C -0.03142 0.4838 -0.03541 0.49745 -0.04218 0.5213 C -0.0401 0.4588 -0.0394 0.39606 -0.03611 0.33333 C -0.03472 0.30694 -0.03125 0.28079 -0.02864 0.25463 C -0.02829 0.25185 -0.02673 0.24375 -0.02708 0.24653 C -0.0401 0.35139 -0.04131 0.33287 -0.06336 0.49097 C -0.07586 0.58032 -0.08524 0.6706 -0.09826 0.75972 C -0.10555 0.80926 -0.1434 0.95069 -0.12395 0.90718 C -0.09687 0.8463 -0.09079 0.77245 -0.07395 0.70509 C -0.05434 0.62639 -0.03229 0.54861 -0.01493 0.46875 C 0.0099 0.35556 0.09219 0.01991 0.05938 0.1294 C 0.0573 0.13611 0.05625 0.14352 0.0533 0.14954 C 0.03577 0.18542 0.02188 0.21181 0.00174 0.24051 C -0.00121 0.24468 -0.00434 0.24861 -0.00729 0.25255 C -0.05902 0.08796 -0.06163 0.08634 -0.11336 -0.19398 L -0.14062 -0.3412 C -0.14513 -0.33218 -0.14756 -0.3287 -0.14826 -0.31482 C -0.14895 -0.30093 -0.15 -0.28611 -0.1467 -0.27269 C -0.14461 -0.26412 -0.13975 -0.25463 -0.13315 -0.25255 C -0.10295 -0.24213 -0.07152 -0.24167 -0.04062 -0.23634 C -0.02812 -0.24167 -0.01527 -0.24653 -0.00277 -0.25255 C 0.00139 -0.25463 0.00608 -0.26482 0.00938 -0.26065 C 0.0125 -0.25625 0.00608 -0.24907 0.0033 -0.24444 C -0.02986 -0.18634 -0.06996 -0.13495 -0.09826 -0.07269 C -0.11701 -0.03148 -0.13697 0.00856 -0.15434 0.05069 C -0.16614 0.0794 -0.1769 0.10903 -0.18611 0.13958 C -0.19166 0.15764 -0.21076 0.18565 -0.19826 0.19606 C -0.18003 0.21111 -0.1552 0.18981 -0.13454 0.18194 C -0.03142 0.1419 0.07032 0.09491 0.17292 0.05255 C 0.19601 0.04306 0.26511 0.01481 0.24271 0.02639 L 0.06997 0.11528 C 0.04914 0.12616 0.0283 0.13773 0.00782 0.14954 C -0.04861 0.18241 -0.07395 0.18843 -0.11336 0.23449 C -0.11493 0.23634 -0.10937 0.23333 -0.10729 0.23241 L 0.03959 0.17176 C 0.29792 0.06458 0.20417 0.11181 0.33959 0.04051 C 0.28785 0.02083 0.3375 0.03819 0.20174 0.04051 L -0.02864 0.04259 C -0.07326 0.0625 -0.0276 0.04167 0.09115 0.01412 L 0.21077 -0.01204 L 0.27605 -0.02616 C 0.22414 -0.01343 0.1724 0.00255 0.11997 0.01018 C -0.04479 0.03403 0.09323 0.01597 -0.17395 0.03843 L -0.44375 0.06273 C -0.4625 0.06667 -0.48159 0.06806 -0.49982 0.07477 C -0.50381 0.07639 -0.49184 0.0787 -0.48767 0.07893 C -0.4776 0.0794 -0.46753 0.07801 -0.45729 0.07685 C -0.39444 0.06991 -0.37083 0.06574 -0.31041 0.05671 C -0.30694 0.05393 -0.30277 0.05208 -0.29982 0.04861 C -0.29861 0.04722 -0.2967 0.04259 -0.29826 0.04259 C -0.31996 0.04259 -0.34166 0.04653 -0.36336 0.04861 C -0.4644 0.06759 -0.47638 0.06157 -0.57083 0.11111 C -0.58107 0.11643 -0.58906 0.12731 -0.59809 0.13542 C -0.59427 0.15602 -0.59791 0.14676 -0.56631 0.14954 C -0.53142 0.15278 -0.4967 0.1537 -0.46197 0.15556 C -0.21857 0.13889 -0.10416 0.16134 0.09723 0.08495 C 0.10851 0.08056 0.11737 0.06875 0.12744 0.06065 C 0.12396 0.05741 0.12119 0.05185 0.11685 0.05069 C 0.1007 0.04583 0.0849 0.06412 0.07292 0.07292 C 0.06685 0.08495 0.05851 0.09537 0.05487 0.10926 C 0.04983 0.12755 0.07691 0.12917 0.079 0.1294 C 0.10018 0.13194 0.12153 0.13218 0.14271 0.13333 C 0.25608 0.11505 0.30313 0.11852 0.40938 0.05856 C 0.42726 0.04861 0.44063 0.02778 0.45625 0.01227 C 0.45573 0.00347 0.4573 -0.00602 0.45487 -0.01412 C 0.44896 -0.03357 0.4106 -0.0456 0.40625 -0.0463 C 0.32483 -0.06157 0.24271 -0.06921 0.16077 -0.08079 C 0.01285 -0.07894 -0.00312 -0.08588 -0.13923 -0.06065 C -0.15017 -0.05857 -0.16041 -0.05255 -0.171 -0.04838 C -0.16597 -0.04699 -0.16093 -0.04444 -0.1559 -0.04444 C -0.14722 -0.04444 -0.13854 -0.0463 -0.13003 -0.04838 C -0.10069 -0.05579 -0.0717 -0.06667 -0.04218 -0.07269 C 0.00261 -0.08148 0.04757 -0.08727 0.09271 -0.09282 C 0.12483 -0.09676 0.1573 -0.09815 0.18959 -0.10093 C 0.21146 -0.10278 0.22049 -0.1044 0.19723 -0.10093 C 0.09132 -0.0669 0.13803 -0.08472 0.05625 -0.05046 C 0.05487 -0.04907 0.05 -0.04583 0.05174 -0.0463 C 0.05591 -0.04745 0.06042 -0.04907 0.06389 -0.05255 C 0.07917 -0.0669 0.09341 -0.0831 0.10782 -0.09884 C 0.13889 -0.13333 0.13056 -0.12222 0.15018 -0.16157 C 0.15591 -0.18796 0.15625 -0.17431 0.12744 -0.16759 C 0.09584 -0.16019 0.06407 -0.15139 0.03212 -0.14745 C -0.03402 -0.13935 -0.10017 -0.13519 -0.16649 -0.13125 C -0.67899 -0.1 -0.34201 -0.12963 -0.60868 -0.10509 C -0.6118 -0.1044 -0.62083 -0.10301 -0.61788 -0.10301 C -0.61319 -0.10301 -0.60833 -0.10255 -0.60416 -0.10509 C -0.56215 -0.12894 -0.52222 -0.1581 -0.48003 -0.18171 C -0.41857 -0.2162 -0.35451 -0.2419 -0.29375 -0.2787 L -0.27708 -0.28889 C -0.32413 -0.2 -0.30312 -0.24468 -0.34062 -0.15556 C -0.34427 -0.13866 -0.35017 -0.12245 -0.35138 -0.10509 C -0.35225 -0.09005 -0.35243 -0.07361 -0.3467 -0.06065 C -0.32638 -0.01319 -0.2144 0.03912 -0.20885 0.04259 C -0.1276 0.03518 -0.04565 0.03518 0.03507 0.02037 C 0.09653 0.0088 0.22865 -0.11713 0.2533 -0.13727 C 0.25782 -0.15278 0.26546 -0.16736 0.26685 -0.1838 C 0.26806 -0.19583 0.26112 -0.22824 0.25174 -0.23843 C 0.20521 -0.28843 0.14705 -0.2794 0.0882 -0.29282 C 0.0533 -0.29213 0.01823 -0.29653 -0.01649 -0.29097 C -0.0394 -0.28704 -0.06093 -0.27338 -0.08315 -0.26458 C -0.08506 -0.26389 -0.07899 -0.26597 -0.07708 -0.26667 C -0.11388 -0.15301 -0.09201 -0.22708 -0.13454 -0.04028 C -0.13819 0.00856 -0.14809 0.09167 -0.13923 0.14352 C -0.13593 0.16204 -0.12795 0.1787 -0.11944 0.19398 C -0.11458 0.20301 -0.10642 0.20741 -0.09982 0.21412 C -0.07604 0.20208 -0.05017 0.19583 -0.02864 0.17778 C 0.01789 0.13935 0.07032 0.05208 0.09879 -0.00602 C 0.11528 -0.03982 0.12709 -0.07732 0.14115 -0.11296 C 0.14462 -0.13472 0.14966 -0.15579 0.15174 -0.17778 C 0.15278 -0.18773 0.15678 -0.21296 0.15018 -0.2081 C 0.09601 -0.16644 0.04584 -0.11551 -0.00121 -0.06065 C -0.1276 0.08657 -0.13472 0.13148 -0.22256 0.31736 C -0.24791 0.43796 -0.27447 0.49838 -0.25885 0.61829 C -0.25625 0.63796 -0.24809 0.65648 -0.23767 0.67083 C -0.23125 0.67963 -0.22048 0.67893 -0.21197 0.68287 C -0.18975 0.66551 -0.16493 0.65255 -0.14531 0.63032 C -0.04184 0.51389 0.01476 0.41505 0.0882 0.26065 C 0.10487 0.22523 0.11546 0.18518 0.129 0.14745 C 0.13212 0.05856 0.1382 -0.03009 0.1382 -0.11921 C 0.1382 -0.12593 0.13334 -0.13866 0.129 -0.13519 C 0.11268 -0.12245 0.10139 -0.10046 0.08959 -0.08079 C 0.01285 0.04838 0.02379 0.04236 -0.03159 0.2 C -0.03871 0.27384 -0.06423 0.37014 -0.01944 0.43843 C -0.0059 0.45926 0.01893 0.4588 0.0382 0.46875 C 0.08403 0.43843 0.13837 0.42454 0.17605 0.37778 C 0.4915 -0.01343 0.45087 -0.00278 0.59566 -0.46435 C 0.59775 -0.52361 0.64323 -0.62037 0.60174 -0.64213 C 0.36754 -0.76551 0.32657 -0.66759 0.21233 -0.52107 C 0.19271 -0.45764 0.16476 -0.39792 0.1533 -0.33102 C 0.1408 -0.2588 0.13785 -0.1831 0.14115 -0.10903 C 0.14879 0.06713 0.17292 0.1412 0.23351 0.28704 C 0.23907 0.30023 0.24879 0.30995 0.25625 0.3213 C 0.25886 0.29815 0.26094 0.28079 0.25938 0.25463 C 0.25782 0.23102 0.25417 0.22014 0.24879 0.20208 C 0.21285 0.24398 0.22605 0.22616 0.18056 0.33148 C 0.17431 0.34583 0.17153 0.3625 0.16685 0.37778 C 0.16337 0.40208 0.15799 0.42593 0.15625 0.45069 C 0.15539 0.46412 0.15018 0.48518 0.15938 0.49097 C 0.16858 0.49676 0.17848 0.47917 0.18507 0.46875 C 0.325 0.25324 0.29271 0.30255 0.37605 0.05463 C 0.38716 -0.09213 0.40712 -0.11551 0.36233 -0.23843 C 0.35816 -0.25 0.34723 -0.2544 0.33959 -0.2625 C 0.33004 -0.2544 0.31945 -0.24815 0.31077 -0.23843 C 0.30452 -0.23102 0.30018 -0.2213 0.29566 -0.21204 C 0.28143 -0.18287 0.26702 -0.15394 0.25487 -0.12315 C 0.21355 -0.01968 0.2191 -0.02523 0.19879 0.07893 C 0.19966 0.10787 0.19914 0.13704 0.20174 0.16574 C 0.2033 0.18264 0.20834 0.17546 0.21233 0.17176 C 0.2448 0.06574 0.2731 -0.01829 0.29271 -0.13519 C 0.30313 -0.19745 0.30487 -0.26181 0.31077 -0.325 C 0.30782 -0.36482 0.3073 -0.40486 0.30174 -0.44421 C 0.30105 -0.44884 0.29636 -0.45232 0.29271 -0.45232 C 0.2882 -0.45232 0.28455 -0.44676 0.28056 -0.44421 C 0.22744 -0.35255 0.19653 -0.30648 0.15487 -0.1919 C 0.13056 -0.12546 0.11441 -0.0544 0.0941 0.01412 C 0.07119 0.28426 0.05903 0.21829 0.079 0.38796 C 0.07952 0.39282 0.08108 0.39745 0.08212 0.40208 C 0.09011 0.38264 0.09931 0.36366 0.10625 0.34352 C 0.1125 0.32593 0.1165 0.30718 0.12153 0.28889 C 0.12205 0.28704 0.12362 0.28102 0.12292 0.28287 C 0.11771 0.29838 0.11337 0.31412 0.10782 0.3294 C 0.0731 0.42384 0.05643 0.4662 0.02448 0.56991 C 0.01129 0.6125 0.00018 0.65602 -0.01197 0.69907 C -0.01388 0.71875 -0.03125 0.76643 -0.01788 0.75764 C -0.00052 0.74606 -0.00017 0.71134 0.00625 0.68704 C 0.03021 0.59606 0.05608 0.50579 0.07292 0.41227 C 0.09757 0.275 0.11129 0.13472 0.13056 -0.00394 C 0.12605 -0.19792 0.14011 -0.39398 0.11685 -0.58565 C 0.09462 -0.76991 0.01337 -0.56921 0.01233 -0.56736 C -0.00225 -0.40995 -0.01736 -0.30046 -0.00729 -0.13519 C 0.0066 0.09606 0.04445 0.30509 0.10782 0.5213 C 0.15278 0.67477 0.18577 0.74051 0.24115 0.86065 C 0.24063 0.84861 0.24098 0.83634 0.23959 0.82431 C 0.23941 0.82199 0.23837 0.81806 0.23664 0.81829 C 0.23299 0.81898 0.23004 0.82292 0.22744 0.82639 C 0.20782 0.85208 0.19549 0.89143 0.16997 0.90509 C 0.14132 0.9206 0.10834 0.90648 0.07744 0.90718 C 0.0507 0.86551 -0.00243 0.83681 -0.00277 0.78194 C -0.00347 0.68356 0.05521 0.60023 0.07448 0.50509 C 0.09931 0.38333 0.11077 0.25741 0.129 0.13333 C 0.11875 -0.16806 0.14185 -0.24329 0.04271 -0.5088 C 0.02344 -0.56019 -0.01197 -0.59769 -0.03923 -0.64213 C -0.08871 -0.62569 -0.05538 -0.64514 -0.09826 -0.54722 C -0.13385 -0.46574 -0.171 -0.38565 -0.20729 -0.30509 C -0.21093 -0.29699 -0.21788 -0.28079 -0.21788 -0.28079 C -0.21927 -0.34583 -0.21875 -0.59954 -0.2467 -0.64213 C -0.26493 -0.66968 -0.28611 -0.59097 -0.3059 -0.56551 C -0.3493 -0.37245 -0.36961 -0.29421 -0.39982 -0.0544 C -0.41197 0.04236 -0.41388 0.14074 -0.421 0.23843 C -0.41597 0.58681 -0.43506 0.53634 -0.35434 0.87685 C -0.35121 0.89005 -0.34027 0.89722 -0.33315 0.90718 C -0.32065 0.87801 -0.33315 0.90995 -0.321 0.86481 C -0.30729 0.81412 -0.29409 0.76296 -0.27864 0.71319 C -0.2644 0.66806 -0.24826 0.62361 -0.23159 0.57986 C -0.21388 0.53333 -0.19513 0.48773 -0.17552 0.44259 C -0.11718 0.30833 -0.13906 0.37963 -0.12395 0.3294 C -0.1519 0.27361 -0.13437 0.30671 -0.21944 0.2081 C -0.2769 0.14167 -0.33559 0.07731 -0.39375 0.01227 C -0.39861 0.00671 -0.40885 -0.00394 -0.40885 -0.00394 C -0.40833 0.01018 -0.4085 0.02431 -0.40729 0.03843 C -0.40416 0.0787 -0.39913 0.11435 -0.38611 0.15162 C -0.37968 0.17014 -0.36996 0.18657 -0.36197 0.20417 C -0.35885 0.19884 -0.35486 0.19421 -0.35277 0.18796 C -0.33472 0.13056 -0.3342 0.10162 -0.32552 0.03634 C -0.32604 0.01088 -0.32586 -0.01482 -0.32708 -0.04028 C -0.32725 -0.04375 -0.32829 -0.03357 -0.32864 -0.03032 C -0.32934 -0.01736 -0.32951 -0.00463 -0.33003 0.0081 C -0.32951 0.0162 -0.33385 0.02847 -0.32864 0.03241 C -0.32413 0.03565 -0.32187 0.02222 -0.31944 0.0162 C -0.31215 -0.00208 -0.3059 -0.02107 -0.29982 -0.04028 C -0.29513 -0.05486 -0.28576 -0.10023 -0.28767 -0.08472 C -0.29409 -0.03171 -0.31336 0.07292 -0.31336 0.07292 C -0.31666 0.19583 -0.32517 0.33958 -0.3059 0.46065 C -0.28993 0.56018 -0.2644 0.65648 -0.23767 0.75162 C -0.21961 0.81597 -0.21371 0.82199 -0.19062 0.85278 C -0.17673 0.80116 -0.18125 0.82431 -0.17864 0.72731 C -0.17552 0.6169 -0.17256 0.39606 -0.17256 0.39606 C -0.171 0.20463 -0.1651 0.21852 -0.18454 0.04259 C -0.18854 0.00787 -0.1901 0.00579 -0.19826 -0.0162 C -0.20173 -0.00463 -0.20607 0.00648 -0.20885 0.01829 C -0.21788 0.05602 -0.22065 0.08773 -0.22552 0.12731 C -0.22604 0.1456 -0.22725 0.16366 -0.22708 0.18194 C -0.22621 0.24537 -0.23159 0.2537 -0.221 0.23241 C -0.19704 0.13681 -0.18819 0.11505 -0.17708 0.0162 C -0.17447 -0.00648 -0.175 -0.02963 -0.17395 -0.05255 C -0.1684 0.0081 -0.17239 0.07176 -0.15729 0.1294 C -0.11892 0.27616 -0.06684 0.38958 0.02136 0.48495 C 0.03369 0.49838 0.0507 0.50116 0.06546 0.50926 C 0.09428 0.45 0.09063 0.47222 0.0882 0.37778 C 0.08525 0.27106 0.08334 0.22593 0.04115 0.13333 C 0.02987 0.10856 0.01181 0.09028 -0.00277 0.06875 C -0.00434 0.07014 -0.00694 0.07037 -0.00729 0.07292 C -0.01041 0.08843 -0.00833 0.10972 -0.00729 0.12523 C -0.00052 0.08171 0.00105 0.08079 0.00174 0.03032 C 0.00244 -0.01944 0.00435 -0.00764 -0.0059 -0.03843 C -0.02326 -0.01505 -0.03211 -0.00671 -0.04375 0.02431 C -0.05104 0.04375 -0.0559 0.06481 -0.06197 0.08495 C -0.06232 0.09236 -0.06631 0.11343 -0.06336 0.10718 C -0.05173 0.08102 -0.04097 0.05347 -0.03454 0.02431 L -0.01336 -0.07477 C -0.01145 -0.0956 -0.00729 -0.1162 -0.00729 -0.13727 C -0.00729 -0.14005 -0.01215 -0.14144 -0.01336 -0.13935 C -0.01996 -0.1287 -0.02309 -0.11482 -0.02864 -0.10301 C -0.03524 -0.08843 -0.04357 -0.07546 -0.04982 -0.06065 C -0.06545 -0.02315 -0.0644 -0.01921 -0.071 0.01829 C -0.07482 0.06458 -0.07065 0.02685 -0.07864 -0.03634 C -0.07986 -0.04699 -0.08246 -0.04792 -0.08767 -0.05255 C -0.0927 -0.04769 -0.09809 -0.04375 -0.10277 -0.03843 C -0.12656 -0.01134 -0.14982 0.02384 -0.16944 0.05463 C -0.17899 0.06968 -0.1967 0.10116 -0.1967 0.10116 C -0.20277 0.09028 -0.21892 0.05648 -0.21493 0.06875 C -0.21041 0.08287 -0.20763 0.09838 -0.20121 0.11111 C -0.18663 0.14074 -0.15486 0.16944 -0.13454 0.18796 C -0.11875 0.20255 -0.1217 0.20069 -0.10885 0.20417 C -0.10729 0.20347 -0.10434 0.20417 -0.10434 0.20208 C -0.10434 0.19931 -0.10694 0.19722 -0.10885 0.19606 C -0.14184 0.17407 -0.09982 0.21227 -0.14062 0.17593 C -0.15069 0.1669 -0.15746 0.15972 -0.16336 0.1456 C -0.17065 0.12847 -0.175 0.10926 -0.18315 0.09306 C -0.18645 0.08611 -0.18489 0.08866 -0.18767 0.0849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我最喜歡哪一個顏色</a:t>
            </a:r>
            <a:endParaRPr lang="zh-TW" alt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475656" y="3284984"/>
            <a:ext cx="151216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3296719" y="3291733"/>
            <a:ext cx="1608115" cy="914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292080" y="3331840"/>
            <a:ext cx="1728192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475656" y="5085184"/>
            <a:ext cx="1296144" cy="86409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6"/>
              </a:solidFill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296719" y="5076056"/>
            <a:ext cx="1515244" cy="87322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5292080" y="5076056"/>
            <a:ext cx="1224136" cy="87322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 flipV="1">
            <a:off x="4247964" y="4848593"/>
            <a:ext cx="72008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加油加油</a:t>
            </a:r>
            <a:endParaRPr lang="zh-TW" altLang="en-US" dirty="0"/>
          </a:p>
        </p:txBody>
      </p:sp>
      <p:sp>
        <p:nvSpPr>
          <p:cNvPr id="3" name="矩形 2">
            <a:hlinkClick r:id="" action="ppaction://hlinkshowjump?jump=previousslide"/>
          </p:cNvPr>
          <p:cNvSpPr/>
          <p:nvPr/>
        </p:nvSpPr>
        <p:spPr>
          <a:xfrm>
            <a:off x="3131840" y="4437112"/>
            <a:ext cx="2952328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重來</a:t>
            </a:r>
            <a:endParaRPr lang="zh-TW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4482868" y="4482831"/>
            <a:ext cx="2304256" cy="12961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掰掰</a:t>
            </a:r>
            <a:endParaRPr lang="zh-TW" altLang="en-US" sz="3600" dirty="0"/>
          </a:p>
        </p:txBody>
      </p:sp>
      <p:sp>
        <p:nvSpPr>
          <p:cNvPr id="3" name="圓角矩形 2"/>
          <p:cNvSpPr/>
          <p:nvPr/>
        </p:nvSpPr>
        <p:spPr>
          <a:xfrm flipH="1">
            <a:off x="6804248" y="5085184"/>
            <a:ext cx="72008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加油加</a:t>
            </a:r>
            <a:r>
              <a:rPr lang="zh-TW" altLang="en-US" sz="5400" dirty="0"/>
              <a:t>油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flip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24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清松手寫體2</vt:lpstr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腦筋急轉彎</vt:lpstr>
      <vt:lpstr>我最喜歡哪一個顏色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2021-11-18T05:58:57Z</dcterms:modified>
</cp:coreProperties>
</file>