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11/18/2021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2021/11/18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10000"/>
              </a:schemeClr>
            </a:gs>
            <a:gs pos="100000">
              <a:schemeClr val="tx1">
                <a:lumMod val="95000"/>
                <a:lumOff val="5000"/>
              </a:schemeClr>
            </a:gs>
            <a:gs pos="64000">
              <a:schemeClr val="bg2">
                <a:lumMod val="10000"/>
              </a:schemeClr>
            </a:gs>
            <a:gs pos="48000">
              <a:schemeClr val="bg1"/>
            </a:gs>
            <a:gs pos="29000">
              <a:scrgbClr r="0" g="0" b="0"/>
            </a:gs>
            <a:gs pos="13000">
              <a:schemeClr val="bg1"/>
            </a:gs>
            <a:gs pos="85000">
              <a:schemeClr val="bg1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2021/11/18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bg2">
                <a:lumMod val="10000"/>
              </a:schemeClr>
            </a:gs>
            <a:gs pos="100000">
              <a:schemeClr val="tx1">
                <a:lumMod val="95000"/>
                <a:lumOff val="5000"/>
              </a:schemeClr>
            </a:gs>
            <a:gs pos="64000">
              <a:schemeClr val="bg2">
                <a:lumMod val="10000"/>
              </a:schemeClr>
            </a:gs>
            <a:gs pos="48000">
              <a:schemeClr val="bg1"/>
            </a:gs>
            <a:gs pos="29000">
              <a:scrgbClr r="0" g="0" b="0"/>
            </a:gs>
            <a:gs pos="13000">
              <a:schemeClr val="bg1"/>
            </a:gs>
            <a:gs pos="85000">
              <a:schemeClr val="bg1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腦筋急轉彎</a:t>
            </a:r>
            <a:endParaRPr lang="zh-TW" altLang="en-US" b="1" cap="none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大家猜猜看</a:t>
            </a:r>
            <a:endParaRPr lang="zh-TW" altLang="en-US" sz="4000" dirty="0">
              <a:solidFill>
                <a:schemeClr val="accent5">
                  <a:lumMod val="40000"/>
                  <a:lumOff val="6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2" name="圓角矩形 1"/>
          <p:cNvSpPr/>
          <p:nvPr/>
        </p:nvSpPr>
        <p:spPr>
          <a:xfrm>
            <a:off x="3131840" y="4689140"/>
            <a:ext cx="2592288" cy="108012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開始作答</a:t>
            </a:r>
            <a:endParaRPr lang="zh-TW" altLang="en-US" sz="40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3131840" y="4689140"/>
            <a:ext cx="2592288" cy="115212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開始</a:t>
            </a:r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作答</a:t>
            </a: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04 0.01412 -0.00173 0.02847 -0.00312 0.04236 C -0.0033 0.04468 -0.00364 0.04676 -0.00469 0.04861 C -0.00625 0.05162 -0.00851 0.05417 -0.01076 0.05648 C -0.01354 0.05972 -0.01649 0.06273 -0.01979 0.06458 C -0.02309 0.06667 -0.02673 0.06759 -0.03038 0.06875 C -0.03594 0.07037 -0.04149 0.0713 -0.04705 0.07269 C -0.06927 0.07199 -0.09149 0.07292 -0.11371 0.07083 C -0.15312 0.0669 -0.19219 0.05532 -0.23038 0.04236 C -0.28055 0.0257 -0.33142 0.01204 -0.38038 -0.01018 C -0.41753 -0.02685 -0.45608 -0.03981 -0.49236 -0.06065 C -0.50295 -0.06667 -0.51389 -0.07153 -0.52413 -0.0787 C -0.5283 -0.08171 -0.53125 -0.0868 -0.53472 -0.09097 C -0.53576 -0.09352 -0.5375 -0.09606 -0.53785 -0.09884 C -0.53889 -0.11412 -0.5309 -0.11968 -0.52118 -0.12731 C -0.50989 -0.13588 -0.49861 -0.14468 -0.48628 -0.14954 C -0.4625 -0.1588 -0.43802 -0.16435 -0.41354 -0.16968 C -0.3184 -0.19028 -0.29427 -0.18727 -0.19097 -0.19398 C -0.0941 -0.1919 0.00313 -0.19421 0.1 -0.18773 C 0.18229 -0.18241 0.3033 -0.15255 0.38316 -0.12917 C 0.46458 -0.10555 0.52934 -0.08426 0.60452 -0.03843 C 0.62726 -0.0243 0.64965 -0.0081 0.66962 0.01204 C 0.68386 0.02662 0.69392 0.04722 0.7059 0.06458 C 0.71511 0.09861 0.7257 0.12431 0.72257 0.16157 C 0.72136 0.17708 0.71719 0.19213 0.71198 0.20602 C 0.69531 0.25185 0.67743 0.27546 0.64531 0.30509 C 0.57986 0.36551 0.51979 0.38588 0.43924 0.41829 C 0.39722 0.43519 0.38524 0.43403 0.34844 0.43634 C 0.33333 0.43125 0.32656 0.43195 0.35903 0.3919 C 0.39774 0.34421 0.43958 0.30023 0.48316 0.26065 C 0.51511 0.23195 0.54948 0.20833 0.58472 0.18796 C 0.89774 0.00764 1.08316 -0.05347 0.9408 -0.00602 C 0.92257 0.0081 0.90556 0.02546 0.88629 0.03634 C 0.68594 0.15023 0.44132 0.20671 0.2408 0.25463 C 0.07448 0.29421 -0.22344 0.31181 -0.38941 0.32523 C -0.55139 0.3213 -0.71389 0.32708 -0.87569 0.3132 C -0.97257 0.30486 -0.96458 0.31042 -0.98177 0.24653 C -0.91753 0.18588 -0.85868 0.11412 -0.78924 0.06458 C -0.59896 -0.07106 0.02083 -0.25023 0.07257 -0.26458 C 0.52292 -0.38912 0.61823 -0.39768 0.95295 -0.44421 C 0.93281 -0.40718 0.91997 -0.36042 0.89236 -0.3331 C 0.8342 -0.27593 0.76806 -0.23333 0.70139 -0.19583 C 0.46979 -0.06597 0.23594 0.05833 -0.00156 0.16759 C -0.50174 0.39792 -0.42413 0.29653 -0.93021 0.47477 C -0.9941 0.49722 -1.05347 0.53796 -1.1151 0.56968 C -1.11007 0.53681 -1.11406 0.54769 -1.06042 0.53333 C -0.8717 0.48241 -0.68316 0.42685 -0.49236 0.3919 C -0.35156 0.3662 -0.20868 0.36389 -0.06667 0.35162 C 0.47292 0.3044 0.3625 0.3162 0.95295 0.29097 C 0.88125 0.37986 0.82031 0.4875 0.73785 0.55764 C 0.45903 0.79468 -0.12917 0.86921 -0.35469 0.92732 C -0.60799 0.88079 -1.17986 1.11806 -1.1151 0.78796 C -1.03021 0.35602 -0.52326 0.3662 -0.21215 0.20208 C -0.00087 0.09051 0.86163 -0.00301 0.95295 -0.0162 C 0.69531 0.14815 0.44809 0.34537 0.18021 0.47685 C -0.10069 0.61458 -0.99496 0.57732 -1.1151 0.57986 C -1.04792 0.46343 -0.99062 0.33542 -0.91354 0.23032 C -0.5691 -0.23866 0.23177 -0.47477 0.51806 -0.62199 C 0.59236 -0.61528 0.78646 -0.68009 0.7408 -0.60185 C 0.66181 -0.46597 0.50903 -0.44815 0.38629 -0.3956 C -0.38767 -0.06597 -0.25121 -0.10579 -0.78628 -0.04444 C -0.75903 -0.10694 -0.74323 -0.18148 -0.70451 -0.23218 C -0.12604 -0.99028 -0.17656 -0.61528 0.94983 -0.57153 C 0.86146 -0.32639 0.78906 -0.07014 0.68472 0.16366 C 0.23438 1.17384 0.08924 0.71389 -1.1151 0.92732 C -1.08733 0.89491 -1.05833 0.86435 -1.03177 0.83032 C -0.96736 0.74792 -0.9092 0.65671 -0.84236 0.57778 C -0.6125 0.30695 -0.38385 0.03403 -0.14253 -0.21805 C -0.00052 -0.3662 0.15642 -0.48727 0.3059 -0.62199 C 0.51094 -0.61528 0.72535 -0.68333 0.92118 -0.60185 C 0.99879 -0.56944 0.77726 -0.50023 0.70295 -0.45625 C 0.57465 -0.38032 0.44757 -0.29792 0.31354 -0.24236 C -0.1592 -0.04537 -1.1151 0.30093 -1.1151 0.30093 C -0.61614 0.3213 -2.04219 0.27662 -0.05 -0.62199 C 0.2599 -0.7618 0.60452 -0.60579 0.93177 -0.59768 C 0.75417 -0.39051 0.64392 -0.24468 0.41962 -0.0868 C -0.08524 0.26875 -0.60347 0.58935 -1.1151 0.92732 C -1.11701 0.9287 -1.11076 0.925 -1.10903 0.92315 C -0.66788 0.52315 -0.91007 0.73634 -0.49392 0.38195 C 0.39948 -0.3787 -0.05712 -0.04305 0.84688 -0.62199 C 0.83785 -0.60116 0.8309 -0.57824 0.81962 -0.55926 C 0.73976 -0.42708 0.14427 0.60602 -0.06979 0.71111 C -0.40052 0.87384 -0.76649 0.85532 -1.1151 0.92732 C -1.0684 0.86088 -0.53003 0.08449 -0.46198 0.03426 L 0.43021 -0.62199 C 0.60035 -0.61667 0.78177 -0.6868 0.9408 -0.60579 C 0.99688 -0.57731 0.86979 -0.47616 0.82726 -0.41991 C 0.57761 -0.09074 0.37656 0.33333 0.06511 0.54954 C -0.29392 0.79861 -0.72153 0.80139 -1.1151 0.92732 C -1.11007 0.91528 -1.10555 0.90255 -1.09983 0.89097 C -0.99271 0.67083 -0.94462 0.56042 -0.78628 0.37176 C -0.57448 0.11945 -0.36441 -0.13796 -0.13194 -0.35532 C -0.00798 -0.4713 0.13976 -0.5331 0.2757 -0.62199 C 0.50139 -0.59167 0.75261 -0.67315 0.95295 -0.53102 C 1.0309 -0.47569 0.92188 -0.29653 0.88472 -0.18981 C 0.75243 0.19144 0.59288 0.55486 0.44688 0.92732 L -1.08628 0.86667 C -1.15677 0.85185 -1.01337 0.70208 -0.96805 0.62824 C -0.39097 -0.31134 -0.62292 -0.00301 0.18785 -0.62199 C 0.41458 -0.5875 0.80469 -0.81134 0.86806 -0.51898 C 0.93264 -0.22153 0.53993 -0.07176 0.34236 0.09097 C -0.0493 0.41343 -0.4776 0.64861 -0.88785 0.92732 C -1.22135 0.81366 -1.22083 0.9 -0.75903 0.32732 C -0.04358 -0.55972 -0.19913 -0.34583 0.73177 -0.62199 C 0.80538 -0.5963 0.9224 -0.63819 0.95295 -0.54514 C 1.06146 -0.21574 0.46771 0.56736 0.46511 0.56968 C 0.21615 0.78009 -0.09653 0.8081 -0.37743 0.92732 C -0.62309 0.9206 -0.89983 1.0662 -1.1151 0.90718 C -1.21562 0.83264 -1.03038 0.61713 -0.95903 0.49699 C -0.32969 -0.56018 -0.48472 -0.27523 0.52257 -0.62199 C 0.66615 -0.61991 0.81771 -0.6794 0.95295 -0.61597 C 0.99861 -0.59444 0.90139 -0.50509 0.86649 -0.46042 C 0.6099 -0.13032 0.39601 0.28588 0.08021 0.50718 C -0.28455 0.7625 -1.16302 1.47315 -1.1151 0.92732 C -1.10295 0.78958 0.46233 -0.10995 0.7908 -0.30278 C 0.84479 -0.40926 1.04861 -0.63657 0.95295 -0.62199 C 0.80139 -0.59884 0.71667 -0.35741 0.57865 -0.2706 C -0.7967 0.59699 -0.19219 0.13241 -1.05746 0.87477 C -1.13351 0.94005 -0.90955 0.73472 -0.83021 0.67685 C -0.23594 0.24375 1.62587 -0.72523 0.95295 -0.62199 L 0.17726 -0.50278 C 0.03299 -0.4581 -1.13403 -0.52917 -1.1151 0.26273 C -1.11128 0.41644 -1.01094 0.5375 -0.95903 0.67477 C -0.77674 0.6338 -0.59323 0.60023 -0.41198 0.55162 C -0.31788 0.52616 0.68976 0.49213 0.95295 0.0081 C 0.97136 -0.02569 0.89132 0.02732 0.86354 0.04653 C 0.76511 0.11389 0.67604 0.2044 0.5757 0.26667 C -0.31892 0.82176 -0.08489 0.71343 -0.7651 0.92732 C -0.88177 0.92523 -1.00226 0.96157 -1.1151 0.9213 C -1.14305 0.91134 -1.10538 0.84468 -1.10451 0.80602 C -1.1033 0.75625 -1.10781 0.70648 -1.10903 0.65648 C -1.11146 0.55023 -1.11302 0.44375 -1.1151 0.3375 C -1.11406 0.27014 -1.12969 0.19838 -1.11198 0.13542 C -1.1059 0.1132 -1.07674 0.13681 -1.05903 0.1375 L -0.98628 0.13935 C -0.8868 0.13009 -0.81111 0.13889 -0.72257 0.09699 C -0.69653 0.08472 -0.67899 0.07014 -0.65903 0.04861 C -0.64618 0.03472 -0.63507 0.01782 -0.62118 0.00602 C -0.5875 -0.02222 -0.55417 -0.05324 -0.51649 -0.0706 C -0.15851 -0.23773 -0.18385 -0.1963 0.21511 -0.22616 C 0.3059 -0.21551 0.39792 -0.21458 0.48785 -0.19398 C 0.69288 -0.14676 0.72656 -0.10764 0.90139 0.00417 C 0.91858 0.03704 0.9467 0.06366 0.95295 0.10301 C 0.96424 0.17431 0.95573 0.24884 0.95139 0.3213 C 0.94757 0.38681 0.91962 0.46389 0.89236 0.51528 C 0.8724 0.55255 0.85122 0.59005 0.82413 0.61829 C 0.77622 0.66829 0.72448 0.7125 0.66962 0.74745 C 0.63507 0.76945 0.59583 0.77454 0.55903 0.78796 C 0.52761 0.78588 0.49514 0.79375 0.46511 0.78195 C 0.34462 0.73426 0.33316 0.60741 0.27118 0.46273 C 0.26563 0.3757 0.24983 0.28912 0.25452 0.20208 C 0.26354 0.02917 0.31024 -0.13796 0.40139 -0.26458 C 0.44271 -0.32176 0.49636 -0.36088 0.54844 -0.39977 C 0.61285 -0.44792 0.7474 -0.45509 0.80295 -0.46435 C 0.85295 -0.44954 0.93767 -0.48518 0.95295 -0.41991 C 1.01788 -0.14352 0.94965 0.11736 0.78021 0.26667 C 0.68629 0.34954 0.58056 0.4081 0.47413 0.45648 C 0.0842 0.63449 -0.07326 0.61505 -0.49983 0.66667 C -0.55955 0.64977 -0.62066 0.64074 -0.67864 0.6162 C -0.69062 0.61111 -0.70087 0.59583 -0.70451 0.57986 C -0.71406 0.53565 -0.7125 0.4882 -0.71649 0.44236 C -0.6842 0.32523 -0.66285 0.20162 -0.61962 0.09097 C -0.58281 -0.0037 -0.53177 -0.08796 -0.47864 -0.16759 C -0.39236 -0.29722 -0.25781 -0.44907 -0.13038 -0.50671 C -0.07448 -0.53218 -0.01319 -0.52569 0.04531 -0.53518 C 0.18802 -0.48588 0.26511 -0.48356 0.38021 -0.34514 C 0.43802 -0.27593 0.47917 -0.18518 0.52865 -0.10509 C 0.55903 0.05463 0.58455 0.11945 0.55903 0.29097 C 0.5375 0.43519 0.47969 0.55208 0.40139 0.65255 C 0.36979 0.69306 0.33299 0.72685 0.29392 0.75347 C 0.2658 0.77269 0.23333 0.77639 0.20295 0.78796 C 0.18177 0.78195 0.15799 0.78426 0.13924 0.76968 C 0.07031 0.7162 -0.01944 0.55903 -0.0592 0.48889 C -0.21962 0.20602 -0.17552 0.29074 -0.27135 -0.03843 C -0.26528 -0.07477 -0.26684 -0.11505 -0.25312 -0.14745 C -0.21111 -0.2463 -0.14809 -0.23079 -0.07274 -0.24838 C -0.00608 -0.23634 0.06163 -0.23241 0.12726 -0.21204 C 0.21215 -0.18588 0.29514 -0.14838 0.37726 -0.10903 C 0.51528 -0.04282 0.69879 0.05486 0.82118 0.1757 C 0.85781 0.21204 0.88368 0.26458 0.91511 0.30903 C 0.91858 0.34884 0.93264 0.38935 0.9257 0.42824 C 0.91632 0.47986 0.89948 0.53519 0.86806 0.56759 C 0.62743 0.81713 0.54115 0.78611 0.24392 0.85857 C -0.02239 0.85579 -0.17934 0.88542 -0.42864 0.77778 C -0.47361 0.75833 -0.50851 0.71042 -0.54844 0.67685 C -0.55694 0.63495 -0.57205 0.59468 -0.57413 0.55162 C -0.58038 0.42269 -0.54705 0.30972 -0.49531 0.20208 C -0.41944 0.04375 -0.31892 -0.08866 -0.18941 -0.16968 C -0.12309 -0.21111 -0.04809 -0.22083 0.02257 -0.24653 C 0.23542 -0.22361 0.36198 -0.2493 0.54236 -0.12315 C 0.60104 -0.08218 0.65035 -0.02083 0.70452 0.03032 C 0.73386 0.12014 0.75538 0.1537 0.74844 0.25463 C 0.73629 0.42986 0.68715 0.51829 0.57118 0.63843 C 0.45851 0.75486 0.2283 0.84167 0.09688 0.86667 C -0.00364 0.88588 -0.10608 0.8787 -0.20764 0.88495 C -0.47951 0.83657 -0.63403 0.8581 -0.86354 0.6081 C -0.89722 0.5713 -0.88368 0.49491 -0.89375 0.43843 C -0.88576 0.37107 -0.88594 0.30093 -0.86962 0.23634 C -0.84913 0.15532 -0.81944 0.07801 -0.78472 0.00602 C -0.70503 -0.15903 -0.62309 -0.27454 -0.47726 -0.33518 C -0.40486 -0.36528 -0.32691 -0.35787 -0.25156 -0.36944 C -0.12222 -0.33912 0.00868 -0.31944 0.13629 -0.2787 C 0.30556 -0.22454 0.52188 -0.08981 0.66511 0.02824 C 0.70208 0.0588 0.72865 0.10787 0.76059 0.14745 C 0.76806 0.18241 0.78715 0.21644 0.78316 0.25255 C 0.76649 0.40648 0.69618 0.46968 0.59844 0.53935 C 0.44462 0.64907 0.275 0.71296 0.10295 0.74537 C 0.00781 0.76343 -0.08889 0.76019 -0.18489 0.76759 C -0.27934 0.74745 -0.37552 0.73866 -0.46805 0.70718 C -0.48333 0.70185 -0.49549 0.68079 -0.49983 0.66065 C -0.52205 0.55857 -0.43194 0.34653 -0.41805 0.31111 C -0.38698 0.23102 -0.35156 0.15324 -0.3092 0.08287 C -0.20677 -0.08657 -0.08958 -0.28426 0.06962 -0.37153 C 0.10642 -0.39167 0.14844 -0.3875 0.18785 -0.3956 C 0.23229 -0.36204 0.28281 -0.33981 0.32118 -0.29468 C 0.40365 -0.19768 0.46146 0.06134 0.49236 0.16366 C 0.51146 0.31898 0.54653 0.50949 0.51806 0.66875 C 0.50156 0.76088 0.45955 0.8412 0.43021 0.92732 C 0.20886 0.89699 0.14306 0.96829 0.02118 0.78982 C -0.01128 0.74259 -0.03542 0.68611 -0.06371 0.63426 C -0.07222 0.59722 -0.08385 0.56134 -0.08941 0.52315 C -0.1 0.45255 -0.10191 0.37199 -0.08194 0.30301 C -0.0717 0.26782 -0.05816 0.23241 -0.03802 0.20602 C -0.0092 0.16852 0.02622 0.14005 0.06198 0.11528 C 0.08802 0.09722 0.11736 0.08982 0.14531 0.0787 C 0.15521 0.075 0.16563 0.07361 0.1757 0.07083 C 0.17934 0.06968 0.18281 0.06806 0.18629 0.06667 C 0.18733 0.06458 0.19028 0.05857 0.18924 0.06065 C 0.18646 0.06736 0.18299 0.07384 0.18021 0.08079 C 0.16597 0.11713 0.18524 0.08195 0.15747 0.13333 C 0.15434 0.13912 0.15017 0.14375 0.14688 0.14954 C 0.13004 0.1787 0.15226 0.14352 0.13924 0.16759 C 0.12257 0.19931 0.1158 0.21296 0.09392 0.23634 C 0.08281 0.24815 0.07205 0.25185 0.05903 0.25857 C 0.0474 0.25463 0.03472 0.25394 0.02413 0.24653 C -0.00469 0.22593 -0.05816 0.17222 -0.08194 0.1375 C -0.0941 0.11968 -0.10312 0.09838 -0.11371 0.0787 C -0.11632 0.05995 -0.12066 0.04144 -0.12135 0.02222 C -0.12187 0.00486 -0.1118 -0.0169 -0.10156 -0.02616 C -0.09635 -0.03102 -0.08941 -0.03032 -0.08333 -0.03241 C -0.06076 -0.02546 -0.03767 -0.0206 -0.01528 -0.01204 C -0.01059 -0.01042 -0.00573 -0.00741 -0.00312 -0.00208 C -0.00139 0.00139 -0.00191 0.0081 -0.00469 0.01019 C -0.01337 0.01644 -0.02378 0.0169 -0.03333 0.02014 C -0.07326 0.01829 -0.11319 0.01759 -0.15312 0.01412 C -0.16024 0.01366 -0.17187 0.01713 -0.1743 0.0081 C -0.17673 -0.00093 -0.16719 -0.01018 -0.16076 -0.01412 C -0.13333 -0.03079 -0.07778 -0.04005 -0.04861 -0.04653 C -0.04601 -0.04305 -0.03941 -0.04051 -0.04097 -0.03634 C -0.04826 -0.01643 -0.07135 0.0162 -0.07135 0.0162 C -0.07222 0.02292 -0.07604 0.02986 -0.0743 0.03634 C -0.07292 0.04144 -0.06771 0.04375 -0.06371 0.04445 C -0.04462 0.04838 -0.00608 0.05046 -0.00608 0.05046 C 0.00642 0.04861 0.01945 0.04884 0.03177 0.04445 C 0.03368 0.04375 0.03264 0.03912 0.03333 0.03634 C 0.03403 0.03287 0.03507 0.0294 0.03629 0.02639 C 0.04358 0.00833 0.04219 0.01204 0.05295 0 C 0.05799 0.0044 0.05747 0.00162 0.05747 0.00602 L 0.08924 0.04236 L 0.14688 -0.03241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11760" y="404664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誰能讓我生氣</a:t>
            </a:r>
            <a:endParaRPr lang="zh-TW" altLang="en-US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467544" y="4293096"/>
            <a:ext cx="2232248" cy="115212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我妹</a:t>
            </a:r>
            <a:endParaRPr lang="zh-TW" altLang="en-US" sz="36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630069" y="4293096"/>
            <a:ext cx="2232248" cy="115212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同</a:t>
            </a:r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學</a:t>
            </a: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6516216" y="4293096"/>
            <a:ext cx="2232248" cy="115212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我自</a:t>
            </a:r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己</a:t>
            </a: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crush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1763688" y="4437112"/>
            <a:ext cx="2232248" cy="115212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重</a:t>
            </a:r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來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340768"/>
            <a:ext cx="3926103" cy="2808312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1331640" y="559233"/>
            <a:ext cx="2016224" cy="2196244"/>
          </a:xfrm>
          <a:prstGeom prst="wedgeEllipseCallout">
            <a:avLst>
              <a:gd name="adj1" fmla="val 95740"/>
              <a:gd name="adj2" fmla="val 453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加油喔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>
        <p14:glitter pattern="hexagon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1979712" y="4725144"/>
            <a:ext cx="2232248" cy="115212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離</a:t>
            </a:r>
            <a:r>
              <a:rPr lang="zh-TW" altLang="en-US" sz="3600">
                <a:latin typeface="清松手寫體2" panose="00000500000000000000" pitchFamily="2" charset="-120"/>
                <a:ea typeface="清松手寫體2" panose="00000500000000000000" pitchFamily="2" charset="-120"/>
              </a:rPr>
              <a:t>開</a:t>
            </a:r>
            <a:endParaRPr lang="zh-TW" altLang="en-US" sz="36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412776"/>
            <a:ext cx="3888432" cy="3011938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323528" y="332656"/>
            <a:ext cx="3744416" cy="2160240"/>
          </a:xfrm>
          <a:prstGeom prst="cloudCallout">
            <a:avLst>
              <a:gd name="adj1" fmla="val 66817"/>
              <a:gd name="adj2" fmla="val 985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厲害喔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>
        <p15:prstTrans prst="curtains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30</Words>
  <Application>Microsoft Office PowerPoint</Application>
  <PresentationFormat>如螢幕大小 (4:3)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清松手寫體1</vt:lpstr>
      <vt:lpstr>清松手寫體2</vt:lpstr>
      <vt:lpstr>微軟正黑體</vt:lpstr>
      <vt:lpstr>新細明體</vt:lpstr>
      <vt:lpstr>標楷體</vt:lpstr>
      <vt:lpstr>Arial</vt:lpstr>
      <vt:lpstr>Calibri</vt:lpstr>
      <vt:lpstr>訓練</vt:lpstr>
      <vt:lpstr>腦筋急轉彎</vt:lpstr>
      <vt:lpstr>誰能讓我生氣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2021-11-18T06:09:38Z</dcterms:modified>
</cp:coreProperties>
</file>