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3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C1039D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>
        <p:scale>
          <a:sx n="81" d="100"/>
          <a:sy n="81" d="100"/>
        </p:scale>
        <p:origin x="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1FFC0-4E4B-4B13-BADD-BA61167903C0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73968-3B5A-4A15-B1DB-438CA4F881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76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331678">
            <a:off x="3202984" y="1519303"/>
            <a:ext cx="6085656" cy="936103"/>
          </a:xfrm>
        </p:spPr>
        <p:txBody>
          <a:bodyPr/>
          <a:lstStyle/>
          <a:p>
            <a:r>
              <a:rPr lang="zh-TW" altLang="en-US" sz="6000" kern="1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低碳生活我最行</a:t>
            </a:r>
            <a:endParaRPr lang="zh-TW" altLang="en-US" sz="6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412082">
            <a:off x="2287791" y="2886091"/>
            <a:ext cx="6085656" cy="1368152"/>
          </a:xfrm>
        </p:spPr>
        <p:txBody>
          <a:bodyPr/>
          <a:lstStyle/>
          <a:p>
            <a:r>
              <a:rPr lang="zh-TW" altLang="en-US" kern="100" dirty="0">
                <a:solidFill>
                  <a:srgbClr val="C1039D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我是環保小尖兵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1403">
            <a:off x="1639489" y="2804132"/>
            <a:ext cx="4678690" cy="2328677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" name="書卷 (水平) 4"/>
          <p:cNvSpPr/>
          <p:nvPr/>
        </p:nvSpPr>
        <p:spPr>
          <a:xfrm rot="1411303">
            <a:off x="3282436" y="711902"/>
            <a:ext cx="5630365" cy="2315806"/>
          </a:xfrm>
          <a:prstGeom prst="horizontalScroll">
            <a:avLst/>
          </a:prstGeom>
          <a:noFill/>
          <a:ln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3601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9705 -0.44745 L -0.59705 -0.44722 C -0.59341 -0.44931 -0.58959 -0.45162 -0.58577 -0.45324 C -0.5691 -0.46065 -0.57483 -0.45648 -0.56007 -0.46481 C -0.54618 -0.47222 -0.54914 -0.47199 -0.53577 -0.47801 C -0.53247 -0.4794 -0.529 -0.48032 -0.5257 -0.48171 C -0.50834 -0.48889 -0.52535 -0.48287 -0.51007 -0.4875 C -0.50816 -0.48796 -0.50625 -0.48889 -0.50434 -0.48935 C -0.50052 -0.49028 -0.4967 -0.49074 -0.49289 -0.4912 L -0.43282 -0.48935 C -0.43039 -0.48889 -0.43143 -0.4831 -0.43143 -0.47986 C -0.43143 -0.47292 -0.43212 -0.46319 -0.43577 -0.45694 C -0.4382 -0.45278 -0.4415 -0.44931 -0.44427 -0.4456 L -0.45 -0.43819 C -0.45139 -0.43611 -0.45313 -0.43449 -0.45434 -0.43241 C -0.45573 -0.42963 -0.45695 -0.42708 -0.45851 -0.42454 C -0.46216 -0.41944 -0.46615 -0.41458 -0.46997 -0.40949 L -0.48143 -0.39421 L -0.48577 -0.38843 C -0.48768 -0.38588 -0.48993 -0.3838 -0.4915 -0.38079 C -0.49236 -0.37917 -0.49289 -0.37639 -0.49427 -0.37523 C -0.49688 -0.37269 -0.50018 -0.37176 -0.50278 -0.36944 C -0.50452 -0.36782 -0.50556 -0.36551 -0.50712 -0.36366 C -0.50851 -0.36227 -0.51007 -0.36134 -0.51146 -0.35995 C -0.52934 -0.34005 -0.5 -0.36991 -0.52136 -0.34838 C -0.52188 -0.34653 -0.52205 -0.34444 -0.52292 -0.34282 C -0.52396 -0.34051 -0.52587 -0.33912 -0.52709 -0.33704 C -0.52969 -0.33333 -0.53195 -0.3294 -0.5342 -0.32569 C -0.53473 -0.32361 -0.53507 -0.32176 -0.53577 -0.31991 C -0.53785 -0.31458 -0.5415 -0.31042 -0.54289 -0.30463 C -0.54618 -0.2912 -0.54184 -0.30787 -0.54723 -0.2912 C -0.55348 -0.27176 -0.54202 -0.30324 -0.55139 -0.27801 C -0.55087 -0.27546 -0.55174 -0.27176 -0.55 -0.27037 C -0.54827 -0.26898 -0.54618 -0.27176 -0.54427 -0.27222 C -0.5415 -0.27292 -0.53854 -0.27361 -0.53577 -0.27407 L -0.51563 -0.28565 C -0.51233 -0.2875 -0.5092 -0.29005 -0.50573 -0.2912 L -0.4915 -0.29699 C -0.47049 -0.31435 -0.48507 -0.3037 -0.45 -0.32176 C -0.44514 -0.32431 -0.44063 -0.32755 -0.43577 -0.3294 C -0.429 -0.33194 -0.42223 -0.3338 -0.4158 -0.33704 C -0.41025 -0.33981 -0.40539 -0.34398 -0.4 -0.34653 C -0.39445 -0.34907 -0.38837 -0.34977 -0.38282 -0.35231 C -0.37604 -0.35532 -0.36979 -0.36134 -0.36285 -0.36366 C -0.35591 -0.3662 -0.34861 -0.3662 -0.3415 -0.36759 C -0.33473 -0.3706 -0.3283 -0.37454 -0.32136 -0.37708 C -0.31493 -0.37963 -0.30799 -0.37986 -0.30139 -0.38264 C -0.29445 -0.38565 -0.2882 -0.39097 -0.28143 -0.39421 C -0.27639 -0.39653 -0.27084 -0.39769 -0.2658 -0.4 C -0.26042 -0.40208 -0.25521 -0.40509 -0.25 -0.40741 C -0.24532 -0.40949 -0.24045 -0.41111 -0.23577 -0.41319 C -0.23195 -0.41505 -0.22813 -0.41713 -0.22431 -0.41898 C -0.21858 -0.42153 -0.21216 -0.42199 -0.20712 -0.42662 C -0.20573 -0.42778 -0.20452 -0.4294 -0.20278 -0.43032 C -0.20018 -0.43194 -0.19688 -0.43194 -0.19427 -0.43426 C -0.1915 -0.43681 -0.18907 -0.44051 -0.18577 -0.4419 C -0.17726 -0.44491 -0.15851 -0.45231 -0.15278 -0.45324 C -0.14479 -0.4544 -0.13664 -0.45556 -0.12865 -0.45694 C -0.0842 -0.46551 -0.13802 -0.45718 -0.1 -0.46273 C -0.09566 -0.46412 -0.0915 -0.46551 -0.08716 -0.46667 C -0.07917 -0.46829 -0.06459 -0.46921 -0.05712 -0.47037 C -0.05434 -0.47083 -0.05139 -0.47153 -0.04861 -0.47222 C -0.04723 -0.47153 -0.04427 -0.47245 -0.04427 -0.47037 C -0.04427 -0.46806 -0.04723 -0.46806 -0.04861 -0.46667 C -0.05018 -0.46481 -0.05122 -0.4625 -0.05295 -0.46088 C -0.05504 -0.45856 -0.05799 -0.45764 -0.06007 -0.45509 C -0.06667 -0.4463 -0.0724 -0.43611 -0.07865 -0.42662 C -0.08229 -0.42083 -0.08681 -0.41574 -0.08993 -0.40949 C -0.09341 -0.40301 -0.09618 -0.3963 -0.1 -0.39028 C -0.1092 -0.37593 -0.11893 -0.36227 -0.12865 -0.34838 C -0.13316 -0.3419 -0.1382 -0.33588 -0.14289 -0.3294 L -0.16997 -0.2912 C -0.17535 -0.2838 -0.18004 -0.27546 -0.18577 -0.26852 C -0.19532 -0.25694 -0.20521 -0.2463 -0.21424 -0.23426 C -0.21858 -0.22847 -0.22275 -0.22245 -0.22709 -0.21713 C -0.23091 -0.2125 -0.2349 -0.20833 -0.23854 -0.2037 C -0.24497 -0.1956 -0.25052 -0.18657 -0.25712 -0.17894 C -0.26042 -0.17523 -0.26389 -0.17153 -0.26719 -0.16759 C -0.27153 -0.16204 -0.2757 -0.15602 -0.28004 -0.15046 C -0.28143 -0.14838 -0.28264 -0.1463 -0.28438 -0.14468 C -0.29167 -0.13727 -0.28837 -0.1412 -0.29427 -0.13333 C -0.29705 -0.12222 -0.29358 -0.13218 -0.30139 -0.12176 C -0.30261 -0.12014 -0.30295 -0.11759 -0.30434 -0.11597 C -0.30643 -0.11366 -0.3092 -0.1125 -0.31146 -0.11042 C -0.31302 -0.1088 -0.31424 -0.10648 -0.3158 -0.10463 C -0.32032 -0.09931 -0.325 -0.09398 -0.33004 -0.08935 C -0.35591 -0.06644 -0.32049 -0.09838 -0.34723 -0.07222 C -0.35313 -0.0662 -0.35955 -0.06088 -0.3658 -0.05509 C -0.36858 -0.05255 -0.37153 -0.05046 -0.37431 -0.04745 C -0.39236 -0.02824 -0.36962 -0.05208 -0.38993 -0.03218 C -0.39254 -0.02986 -0.39462 -0.02685 -0.39723 -0.02454 C -0.40174 -0.02083 -0.40747 -0.01852 -0.41146 -0.01319 C -0.41476 -0.0088 -0.41719 -0.00509 -0.42136 -0.00185 C -0.42275 -0.00069 -0.42431 -0.00046 -0.4257 0 C -0.43177 0.0081 -0.43316 0.01065 -0.44289 0.01736 C -0.44479 0.01852 -0.4467 0.01968 -0.44861 0.02106 C -0.45157 0.02338 -0.45434 0.02569 -0.45712 0.0287 C -0.45903 0.03056 -0.46077 0.03287 -0.46285 0.03449 C -0.46563 0.03657 -0.46875 0.03773 -0.47136 0.04005 C -0.47396 0.04236 -0.47604 0.04537 -0.47865 0.04769 C -0.4842 0.05301 -0.4908 0.05648 -0.49566 0.06296 C -0.50573 0.07639 -0.4967 0.06551 -0.51007 0.07824 C -0.5125 0.08056 -0.51459 0.08356 -0.51719 0.08588 C -0.51945 0.08796 -0.52205 0.08935 -0.52431 0.09144 C -0.52674 0.09398 -0.52917 0.09653 -0.53143 0.09907 C -0.53299 0.10093 -0.53403 0.10324 -0.53577 0.10486 C -0.5375 0.10648 -0.53959 0.10718 -0.5415 0.10856 C -0.54393 0.11088 -0.54653 0.11319 -0.54861 0.1162 C -0.55087 0.11968 -0.55695 0.13056 -0.55434 0.12778 C -0.53959 0.11296 -0.55834 0.13079 -0.5415 0.11829 C -0.53941 0.11667 -0.53785 0.11389 -0.53577 0.1125 C -0.49948 0.09028 -0.51511 0.10093 -0.48993 0.08958 C -0.43091 0.06343 -0.5066 0.09468 -0.45139 0.07431 C -0.44375 0.07153 -0.43629 0.06759 -0.42865 0.06481 C -0.42205 0.0625 -0.41511 0.06157 -0.40851 0.05926 C -0.39948 0.05579 -0.39063 0.05116 -0.38143 0.04769 C -0.37483 0.04537 -0.36806 0.04421 -0.36146 0.04213 C -0.35417 0.03981 -0.34723 0.03657 -0.33993 0.03449 C -0.31632 0.02731 -0.31493 0.02986 -0.28993 0.02106 C -0.28091 0.01782 -0.27205 0.01296 -0.26285 0.00972 C -0.25295 0.00602 -0.24289 0.00347 -0.23282 0 C -0.17917 -0.01829 -0.22327 -0.00394 -0.17431 -0.02269 C -0.15191 -0.03148 -0.11389 -0.0419 -0.09566 -0.05324 C -0.08143 -0.06227 -0.06754 -0.07199 -0.05295 -0.07986 C -0.04566 -0.0838 -0.03837 -0.08704 -0.03143 -0.0912 C -0.025 -0.09537 -0.0191 -0.10046 -0.01285 -0.10463 C -0.00591 -0.10926 0.00173 -0.11296 0.0085 -0.11806 C 0.01892 -0.12569 0.02864 -0.13426 0.03854 -0.14282 C 0.05434 -0.15602 0.05573 -0.15856 0.07291 -0.17708 C 0.07569 -0.18009 0.07882 -0.1831 0.08142 -0.18657 L 0.1 -0.21134 L 0.10573 -0.21898 C 0.10711 -0.22083 0.10902 -0.22245 0.11007 -0.22454 C 0.11857 -0.24375 0.10937 -0.22523 0.11996 -0.2419 C 0.12343 -0.24722 0.12656 -0.25324 0.13003 -0.25903 C 0.13194 -0.26204 0.1342 -0.26505 0.13576 -0.26852 C 0.13906 -0.27593 0.14097 -0.28125 0.14566 -0.2875 C 0.14739 -0.29005 0.14948 -0.2912 0.15139 -0.29329 C 0.15781 -0.30579 0.15034 -0.2919 0.1585 -0.30463 C 0.16371 -0.31273 0.16146 -0.31134 0.16718 -0.31829 C 0.16892 -0.32014 0.17118 -0.32153 0.17291 -0.32361 C 0.17413 -0.32523 0.17448 -0.32778 0.17569 -0.3294 C 0.17743 -0.33171 0.17968 -0.3331 0.18142 -0.33519 C 0.18437 -0.33866 0.18663 -0.34352 0.18993 -0.34653 C 0.19288 -0.34907 0.19583 -0.35139 0.19861 -0.35417 C 0.20521 -0.36157 0.20746 -0.36875 0.21562 -0.37338 C 0.21805 -0.37454 0.22048 -0.37546 0.22291 -0.37708 C 0.2243 -0.37801 0.22552 -0.37986 0.22708 -0.38079 C 0.22986 -0.38241 0.23298 -0.38287 0.23576 -0.38495 C 0.23767 -0.38588 0.23941 -0.3875 0.24149 -0.38843 C 0.24427 -0.39005 0.25 -0.39236 0.25 -0.39213 C 0.25521 -0.39167 0.26059 -0.39213 0.26562 -0.39028 C 0.26961 -0.38912 0.27361 -0.38102 0.27569 -0.37708 C 0.27864 -0.3713 0.28264 -0.36644 0.2842 -0.35995 L 0.28715 -0.34838 C 0.28767 -0.34653 0.28819 -0.34468 0.28854 -0.34282 C 0.29027 -0.33102 0.28871 -0.33588 0.29288 -0.32755 C 0.29323 -0.32361 0.29357 -0.31991 0.29427 -0.31597 C 0.29461 -0.31412 0.29531 -0.31227 0.29566 -0.31042 C 0.29635 -0.30648 0.29652 -0.30278 0.29705 -0.29884 C 0.29913 -0.28449 0.29809 -0.29398 0.3 -0.27801 C 0.30104 -0.26921 0.30277 -0.25139 0.30277 -0.25116 C 0.30521 -0.18218 0.30521 -0.20023 0.30277 -0.10093 C 0.30277 -0.09769 0.30173 -0.09444 0.30139 -0.0912 C 0.29166 -0.00856 0.30243 -0.09606 0.29705 -0.05324 C 0.2967 -0.04398 0.29635 -0.03426 0.29566 -0.02454 C 0.29531 -0.02014 0.29444 -0.01574 0.29427 -0.01134 C 0.2934 0.01157 0.29375 0.03449 0.29288 0.05694 C 0.29236 0.0713 0.28993 0.09907 0.28993 0.09931 C 0.28958 0.10995 0.28836 0.15255 0.28715 0.16782 C 0.2842 0.20208 0.28524 0.1794 0.27847 0.21343 C 0.27725 0.22037 0.27691 0.22755 0.27569 0.23449 C 0.26441 0.29514 0.27205 0.25509 0.26146 0.29144 C 0.25816 0.30231 0.25659 0.31343 0.25277 0.32384 C 0.25121 0.32847 0.24896 0.33264 0.24705 0.33727 C 0.24409 0.34491 0.24253 0.35347 0.23854 0.36019 C 0.23663 0.36319 0.23455 0.36644 0.23281 0.36968 C 0.22986 0.37523 0.22691 0.38079 0.2243 0.38681 C 0.22291 0.39005 0.2217 0.39352 0.21996 0.3963 C 0.21649 0.40185 0.21232 0.40648 0.2085 0.41157 C 0.20711 0.41343 0.2059 0.41551 0.20434 0.41736 C 0.20191 0.41991 0.19948 0.42222 0.19705 0.42477 C 0.19514 0.42731 0.1934 0.43009 0.19149 0.43241 C 0.18298 0.44236 0.18368 0.4375 0.17135 0.44954 C 0.16389 0.45718 0.15885 0.46273 0.14861 0.4669 C 0.13298 0.47269 0.14201 0.46991 0.12135 0.47431 C 0.11909 0.47569 0.11666 0.47708 0.11423 0.47824 C 0.10902 0.48056 0.1026 0.48287 0.09705 0.48403 C 0.0934 0.48472 0.08941 0.48495 0.08576 0.48588 C 0.05764 0.49213 0.08559 0.48796 0.05573 0.49144 L -0.05139 0.48958 C -0.05903 0.48935 -0.06667 0.48681 -0.07431 0.48588 L -0.08854 0.48403 C -0.09098 0.48333 -0.09341 0.48264 -0.09566 0.48194 C -0.09896 0.48125 -0.10243 0.48102 -0.10573 0.48009 C -0.10868 0.47917 -0.11129 0.47708 -0.11424 0.47639 C -0.13473 0.47083 -0.12379 0.47338 -0.14723 0.46875 C -0.15 0.4662 -0.15261 0.46296 -0.15573 0.46111 C -0.15799 0.45972 -0.16059 0.45995 -0.16285 0.45926 C -0.18073 0.45278 -0.16233 0.45741 -0.18004 0.45347 L -0.18854 0.44954 C -0.18993 0.44907 -0.19167 0.44884 -0.19289 0.44769 C -0.19809 0.44306 -0.19723 0.44329 -0.20434 0.44005 C -0.20764 0.43866 -0.21094 0.43773 -0.21424 0.43634 C -0.21823 0.43449 -0.22188 0.43241 -0.2257 0.43056 C -0.23039 0.42824 -0.23542 0.42731 -0.23993 0.42477 C -0.24306 0.42338 -0.24566 0.4206 -0.24861 0.41921 C -0.25174 0.41759 -0.25521 0.41667 -0.25851 0.41528 C -0.26007 0.41481 -0.26146 0.41435 -0.26285 0.41343 C -0.26441 0.4125 -0.26563 0.41065 -0.26719 0.40972 C -0.27032 0.40741 -0.27379 0.40741 -0.27709 0.40579 C -0.29393 0.39769 -0.28021 0.40162 -0.29566 0.39815 C -0.29723 0.39699 -0.29844 0.39537 -0.3 0.39444 C -0.30313 0.39236 -0.30851 0.39144 -0.31146 0.39051 C -0.31354 0.39005 -0.3191 0.38819 -0.32136 0.38681 C -0.33177 0.38056 -0.33264 0.37847 -0.34289 0.37338 C -0.34462 0.37245 -0.3467 0.37222 -0.34861 0.37153 C -0.35 0.37014 -0.35139 0.36875 -0.35278 0.36782 C -0.35625 0.36551 -0.36059 0.36366 -0.36424 0.36204 C -0.36806 0.3581 -0.37153 0.35347 -0.3757 0.35069 C -0.3882 0.34213 -0.3849 0.34491 -0.4 0.33148 L -0.41719 0.3162 C -0.41858 0.31505 -0.42014 0.31389 -0.42136 0.3125 C -0.42674 0.30671 -0.43125 0.30231 -0.43577 0.29537 C -0.43785 0.2919 -0.43959 0.28773 -0.4415 0.28403 L -0.44427 0.27824 C -0.44479 0.27431 -0.44514 0.2706 -0.44566 0.2669 C -0.44601 0.26481 -0.4467 0.26296 -0.44723 0.26111 C -0.44775 0.25856 -0.44809 0.25602 -0.44861 0.25347 C -0.44809 0.24838 -0.44809 0.24329 -0.44723 0.23819 C -0.44514 0.22662 -0.4441 0.22986 -0.43854 0.22106 C -0.4375 0.21944 -0.43698 0.2169 -0.43577 0.21528 C -0.43143 0.20949 -0.43056 0.20972 -0.4257 0.20764 C -0.41858 0.19792 -0.42466 0.20463 -0.41719 0.20023 C -0.40104 0.19028 -0.41111 0.19421 -0.4 0.19051 C -0.39705 0.18819 -0.3908 0.18287 -0.38716 0.18102 C -0.38143 0.17824 -0.3757 0.17593 -0.36997 0.17315 C -0.36719 0.17222 -0.36441 0.17083 -0.36146 0.16968 C -0.35816 0.16829 -0.35469 0.16736 -0.35139 0.16574 C -0.34896 0.16481 -0.3467 0.16296 -0.34427 0.16204 C -0.34045 0.16042 -0.33664 0.15949 -0.33282 0.1581 C -0.31962 0.15347 -0.34375 0.16019 -0.31719 0.15255 C -0.31424 0.15162 -0.31146 0.15139 -0.30851 0.15069 C -0.30469 0.14954 -0.3007 0.14907 -0.29723 0.14676 C -0.29532 0.1456 -0.29358 0.14352 -0.2915 0.14306 C -0.28716 0.14167 -0.28282 0.14167 -0.27865 0.14097 L -0.18438 0.14306 C -0.18039 0.14306 -0.17674 0.14421 -0.17292 0.14491 L -0.16285 0.14676 C -0.15903 0.14745 -0.15521 0.14792 -0.15139 0.14838 C -0.14896 0.14907 -0.1467 0.15023 -0.14427 0.15069 C -0.13768 0.15162 -0.13091 0.15162 -0.12431 0.15255 C -0.1092 0.15926 -0.1224 0.15417 -0.10434 0.1581 C -0.08577 0.16227 -0.11511 0.15787 -0.08993 0.16204 C -0.08525 0.16273 -0.08056 0.16319 -0.0757 0.16389 L 0.14861 0.16204 C 0.1585 0.16181 0.16857 0.16111 0.17847 0.16019 C 0.18003 0.15995 0.18142 0.15856 0.18281 0.1581 C 0.18854 0.15718 0.19427 0.15694 0.2 0.15625 C 0.20139 0.15579 0.20277 0.15486 0.20434 0.1544 C 0.20781 0.15324 0.21961 0.15116 0.22291 0.15069 C 0.22708 0.14838 0.23593 0.14421 0.24149 0.14306 C 0.24479 0.14213 0.24809 0.14167 0.25139 0.14097 L 0.26857 0.13333 L 0.27291 0.13148 L 0.27708 0.12963 C 0.28836 0.11829 0.27691 0.12894 0.28993 0.12014 C 0.29531 0.11667 0.29375 0.11597 0.29861 0.11065 C 0.29982 0.10903 0.30139 0.1081 0.30277 0.10671 C 0.31146 0.08958 0.29809 0.11481 0.31146 0.09537 C 0.31458 0.09074 0.31996 0.08009 0.31996 0.08032 C 0.32048 0.07755 0.32066 0.075 0.32135 0.07245 C 0.32465 0.06227 0.32934 0.06829 0.32291 0.04954 C 0.32118 0.04514 0.31406 0.0375 0.30989 0.03449 C 0.30816 0.0331 0.30607 0.03218 0.30434 0.03056 C 0.29982 0.02685 0.29861 0.02431 0.29427 0.02106 C 0.28958 0.01759 0.28489 0.01435 0.28003 0.01157 C 0.27656 0.00972 0.27326 0.00787 0.26996 0.00579 C 0.26701 0.00394 0.26441 0.00162 0.26146 0 C 0.25955 -0.00093 0.25746 -0.00093 0.25573 -0.00185 C 0.25086 -0.00417 0.24635 -0.00764 0.24149 -0.00949 C 0.23958 -0.00995 0.2375 -0.01042 0.23576 -0.01134 C 0.23368 -0.01227 0.23194 -0.01412 0.23003 -0.01505 C 0.2276 -0.0162 0.22517 -0.0162 0.22291 -0.01713 C 0.21996 -0.01806 0.21718 -0.01968 0.21423 -0.02083 C 0.21284 -0.02153 0.21146 -0.02245 0.20989 -0.02269 L 0.19861 -0.02662 L 0.19288 -0.02847 C 0.19097 -0.02917 0.18906 -0.03009 0.18715 -0.03032 C 0.15069 -0.03449 0.19062 -0.03032 0.13281 -0.03426 C 0.12621 -0.03472 0.11944 -0.03542 0.11284 -0.03611 C 0.1026 -0.04074 0.11371 -0.03611 0.09288 -0.03981 C 0.09097 -0.04028 0.08906 -0.0412 0.08715 -0.0419 C 0.0842 -0.04259 0.08142 -0.04282 0.07847 -0.04398 C 0.07465 -0.04468 0.07083 -0.04583 0.06718 -0.04745 C 0.06354 -0.04907 0.06111 -0.05046 0.05711 -0.05139 C 0.05382 -0.05208 0.05052 -0.05255 0.04705 -0.05324 C 0.04236 -0.0544 0.03767 -0.05602 0.03281 -0.05694 C 0.03003 -0.05764 0.02708 -0.0581 0.0243 -0.05903 C 0.02048 -0.05995 0.01527 -0.0625 0.01146 -0.06273 C 3.33333E-6 -0.06389 -0.01146 -0.06412 -0.02292 -0.06458 C -0.03664 -0.06412 -0.05052 -0.06435 -0.06424 -0.06273 C -0.06684 -0.0625 -0.0691 -0.06019 -0.07136 -0.05903 C -0.07292 -0.05833 -0.07431 -0.05741 -0.0757 -0.05694 C -0.07848 -0.05625 -0.08143 -0.05602 -0.08438 -0.05509 C -0.08577 -0.05463 -0.08716 -0.0537 -0.08854 -0.05324 C -0.09098 -0.05255 -0.09341 -0.05185 -0.09566 -0.05139 C -0.11007 -0.04167 -0.09098 -0.05347 -0.11007 -0.0456 C -0.11493 -0.04352 -0.11927 -0.03958 -0.12431 -0.03796 L -0.13004 -0.03611 C -0.13143 -0.03426 -0.13264 -0.03194 -0.13438 -0.03032 C -0.14115 -0.02407 -0.14202 -0.02986 -0.14566 -0.01505 L -0.14861 -0.0037 C -0.14809 0.00069 -0.14844 0.00556 -0.14723 0.00972 C -0.14653 0.01181 -0.14427 0.01204 -0.14289 0.01343 C -0.14098 0.01528 -0.13924 0.01759 -0.13716 0.01921 C -0.11684 0.03495 -0.13247 0.02245 -0.12136 0.0287 C -0.11945 0.02986 -0.11771 0.03148 -0.1158 0.03218 C -0.11389 0.03333 -0.11198 0.0338 -0.11007 0.03449 C -0.10851 0.03495 -0.10712 0.03542 -0.10573 0.03634 C -0.10469 0.03681 -0.09653 0.04144 -0.09427 0.04213 C -0.08854 0.04352 -0.08282 0.04421 -0.07709 0.04583 C -0.07483 0.04653 -0.0724 0.04722 -0.06997 0.04769 C -0.06285 0.04861 -0.05573 0.04907 -0.04861 0.04954 C -0.03959 0.04907 -0.03039 0.04884 -0.02136 0.04769 C -0.01528 0.04699 -0.01632 0.04583 -0.01146 0.04213 C 0.00121 0.03218 -0.01181 0.04375 -0.00139 0.03449 C -0.00052 0.03194 3.33333E-6 0.02894 0.00139 0.02685 C 0.00868 0.01528 0.00364 0.03079 0.00711 0.01736 C 0.00659 0.01389 0.00677 0.01065 0.00573 0.00741 C 0.00434 0.00347 3.33333E-6 -0.0037 3.33333E-6 -0.00347 L 3.33333E-6 0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146" y="4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0121"/>
            <a:ext cx="6552728" cy="432890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403285">
            <a:off x="4611055" y="1384795"/>
            <a:ext cx="8077200" cy="1143000"/>
          </a:xfrm>
        </p:spPr>
        <p:txBody>
          <a:bodyPr>
            <a:normAutofit/>
          </a:bodyPr>
          <a:lstStyle/>
          <a:p>
            <a:r>
              <a:rPr lang="zh-TW" altLang="en-US" kern="1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低碳生活的重要性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sz="half" idx="1"/>
          </p:nvPr>
        </p:nvSpPr>
        <p:spPr>
          <a:xfrm>
            <a:off x="3266134" y="4546567"/>
            <a:ext cx="4038600" cy="4199666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sz="2400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大量二氧化碳導致氣溫上升，讓地球發燒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sz="2400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唯有實行低碳生活，減少二氧化碳排放，才能為地球降溫，帶來健康的環境</a:t>
            </a:r>
          </a:p>
        </p:txBody>
      </p:sp>
    </p:spTree>
    <p:extLst>
      <p:ext uri="{BB962C8B-B14F-4D97-AF65-F5344CB8AC3E}">
        <p14:creationId xmlns:p14="http://schemas.microsoft.com/office/powerpoint/2010/main" val="39322852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412 -0.73148 L -0.57412 -0.73148 C -0.56996 -0.73032 -0.56562 -0.72893 -0.56128 -0.72777 C -0.55798 -0.72685 -0.55451 -0.72754 -0.55138 -0.72592 C -0.5486 -0.7243 -0.54635 -0.72129 -0.54426 -0.71828 C -0.54027 -0.7125 -0.53454 -0.70115 -0.53142 -0.69352 C -0.51996 -0.66481 -0.5276 -0.68449 -0.52135 -0.66296 C -0.52013 -0.65856 -0.51822 -0.65416 -0.51701 -0.64977 C -0.51579 -0.64467 -0.51544 -0.63935 -0.51423 -0.63449 C -0.50989 -0.61736 -0.51006 -0.62592 -0.50711 -0.60972 C -0.50589 -0.60347 -0.50572 -0.59676 -0.50416 -0.59074 C -0.50138 -0.57963 -0.49739 -0.56921 -0.49426 -0.55833 C -0.4927 -0.55324 -0.49201 -0.54768 -0.48992 -0.54305 C -0.48749 -0.53796 -0.48471 -0.5331 -0.4828 -0.52777 C -0.48089 -0.52245 -0.48003 -0.51643 -0.47846 -0.51065 C -0.47708 -0.50555 -0.47569 -0.50046 -0.4743 -0.49537 C -0.47291 -0.49097 -0.47117 -0.48657 -0.46996 -0.48217 C -0.46839 -0.47639 -0.46718 -0.4706 -0.46562 -0.46504 C -0.4644 -0.46041 -0.46267 -0.45625 -0.46145 -0.45162 C -0.46024 -0.44722 -0.45971 -0.44259 -0.4585 -0.43819 C -0.4578 -0.43565 -0.45642 -0.43333 -0.45572 -0.43055 C -0.44565 -0.39722 -0.4585 -0.43842 -0.45138 -0.40972 C -0.45069 -0.40694 -0.44947 -0.40463 -0.44843 -0.40208 C -0.44808 -0.39444 -0.44704 -0.3868 -0.44704 -0.37916 C -0.44704 -0.28402 -0.44079 -0.31111 -0.44999 -0.27453 C -0.45034 -0.2706 -0.45103 -0.2669 -0.45138 -0.26296 C -0.45208 -0.25532 -0.45329 -0.23865 -0.45416 -0.23055 C -0.45451 -0.22801 -0.4552 -0.22569 -0.45572 -0.22315 C -0.45694 -0.21018 -0.45763 -0.20208 -0.4585 -0.18865 C -0.45902 -0.17916 -0.45902 -0.16967 -0.45989 -0.16018 C -0.46093 -0.15 -0.46214 -0.1456 -0.46423 -0.13727 C -0.46822 -0.09514 -0.46735 -0.11157 -0.46284 -0.03264 C -0.46249 -0.02824 -0.45659 -0.01065 -0.45572 -0.00787 C -0.4552 -0.00463 -0.45503 -0.00139 -0.45416 0.00162 C -0.45277 0.00718 -0.44895 0.01389 -0.44704 0.01875 C -0.44374 0.02755 -0.44826 0.02292 -0.44131 0.03218 C -0.43923 0.03496 -0.43645 0.03704 -0.43419 0.03982 C -0.42117 0.05741 -0.43975 0.03727 -0.4243 0.0551 C -0.42291 0.05648 -0.42135 0.05764 -0.41996 0.0588 C -0.39496 0.08264 -0.4361 0.04445 -0.40711 0.07037 C -0.39635 0.07986 -0.39878 0.08287 -0.38142 0.09306 C -0.37708 0.0956 -0.37291 0.09838 -0.36857 0.1007 C -0.36423 0.10301 -0.35989 0.10417 -0.35572 0.10648 C -0.35173 0.10857 -0.34826 0.11227 -0.34426 0.11412 C -0.32152 0.12385 -0.2993 0.13681 -0.27569 0.14074 C -0.22951 0.14838 -0.25294 0.14584 -0.20572 0.14838 C -0.19287 0.14769 -0.17985 0.14815 -0.16718 0.14653 C -0.13662 0.1426 -0.11562 0.1331 -0.08576 0.11991 C -0.06805 0.11204 -0.06162 0.10787 -0.04704 0.09306 C -0.03819 0.08403 -0.02916 0.07269 -0.0243 0.0588 C -0.01961 0.04537 -0.01649 0.03102 -0.01284 0.0169 C -0.0111 0.01019 -0.00937 0.00139 -0.0085 -0.00602 C -0.00746 -0.01481 -0.00659 -0.02361 -0.00572 -0.03264 C -0.00624 -0.05092 -0.00381 -0.0699 -0.00711 -0.08773 C -0.01197 -0.11319 -0.02117 -0.1368 -0.03003 -0.16018 C -0.03905 -0.18449 -0.04235 -0.19467 -0.05277 -0.21736 C -0.06232 -0.23796 -0.0776 -0.26574 -0.08992 -0.28009 C -0.09374 -0.28472 -0.09739 -0.28935 -0.10138 -0.29352 C -0.10433 -0.29676 -0.11701 -0.30926 -0.12135 -0.3125 C -0.1236 -0.31412 -0.12621 -0.31504 -0.12846 -0.31643 C -0.13055 -0.31759 -0.13228 -0.31944 -0.13419 -0.32014 C -0.13749 -0.32129 -0.14096 -0.32129 -0.14426 -0.32199 C -0.14704 -0.32268 -0.14999 -0.32338 -0.15277 -0.32407 C -0.16301 -0.32361 -0.2177 -0.33333 -0.23853 -0.3125 L -0.24426 -0.30694 C -0.24756 -0.29977 -0.25103 -0.29305 -0.25416 -0.28588 C -0.25624 -0.28125 -0.26267 -0.2618 -0.26284 -0.26111 C -0.2651 -0.25231 -0.26631 -0.24328 -0.26857 -0.23449 C -0.27065 -0.22615 -0.27343 -0.21805 -0.27569 -0.20972 C -0.28558 -0.17152 -0.27951 -0.18703 -0.29131 -0.15069 C -0.29496 -0.13981 -0.29912 -0.12916 -0.30277 -0.11828 C -0.30642 -0.10764 -0.30885 -0.09629 -0.31284 -0.08588 C -0.32117 -0.06389 -0.33211 -0.04352 -0.33992 -0.02106 C -0.34322 -0.01157 -0.34617 -0.00185 -0.34999 0.00741 C -0.35277 0.01412 -0.35642 0.02037 -0.35989 0.02639 C -0.36544 0.03565 -0.37083 0.04491 -0.37708 0.05324 C -0.38402 0.0625 -0.39392 0.06898 -0.40277 0.07408 C -0.40659 0.07639 -0.41024 0.07848 -0.41423 0.07986 C -0.41753 0.08102 -0.42083 0.08102 -0.4243 0.08172 C -0.42569 0.08241 -0.42812 0.08172 -0.42846 0.08357 C -0.43072 0.09584 -0.42621 0.09769 -0.42135 0.10463 C -0.41753 0.11019 -0.41423 0.11667 -0.40989 0.12176 C -0.39357 0.14098 -0.37343 0.15787 -0.35416 0.1713 C -0.34027 0.18102 -0.32603 0.19028 -0.31145 0.19792 C -0.26458 0.22176 -0.19027 0.25903 -0.1328 0.27986 C -0.10711 0.28912 -0.08142 0.29769 -0.05572 0.30648 C -0.04287 0.31088 -0.02985 0.31435 -0.01718 0.31991 C -0.00659 0.32431 0.00365 0.32986 0.01424 0.3331 C 0.03577 0.33982 0.05122 0.33889 0.07292 0.34074 C 0.08386 0.34167 0.09619 0.34329 0.10713 0.34468 C 0.11911 0.34398 0.13108 0.34422 0.14289 0.3426 C 0.14792 0.3419 0.15036 0.3382 0.15435 0.33496 C 0.17518 0.31922 0.14827 0.34005 0.16424 0.3294 C 0.16685 0.32778 0.16893 0.32523 0.17136 0.32361 C 0.17483 0.3213 0.17917 0.31945 0.18282 0.31783 C 0.18421 0.31598 0.1856 0.31389 0.18716 0.31227 C 0.18855 0.31065 0.19029 0.31019 0.1915 0.30834 C 0.19515 0.30255 0.19567 0.29931 0.19706 0.29306 C 0.19619 0.27223 0.19549 0.25116 0.19428 0.23033 C 0.19411 0.22639 0.19358 0.22246 0.19289 0.21875 C 0.19167 0.21366 0.18994 0.2088 0.18855 0.20371 C 0.18803 0.19977 0.18786 0.19584 0.18716 0.19213 C 0.18629 0.18773 0.18282 0.17223 0.18143 0.16736 C 0.18056 0.16482 0.17935 0.1625 0.17865 0.15973 C 0.17588 0.15093 0.17605 0.14723 0.17292 0.13889 C 0.17206 0.13681 0.17101 0.13496 0.16997 0.1331 C 0.16685 0.11158 0.17119 0.13773 0.16286 0.10463 C 0.16181 0.10023 0.16008 0.09283 0.15851 0.08935 C 0.15626 0.0838 0.15331 0.08033 0.15001 0.07593 C 0.14949 0.07338 0.14949 0.0706 0.14862 0.06829 C 0.14758 0.06598 0.14567 0.06459 0.14428 0.06273 C 0.14185 0.05903 0.13976 0.05463 0.13716 0.05116 C 0.13508 0.04838 0.13213 0.04653 0.13004 0.04352 C 0.11754 0.025 0.13004 0.03727 0.11997 0.02848 C 0.11008 0.01088 0.12275 0.03195 0.10713 0.01135 C 0.10591 0.00973 0.10539 0.00718 0.10435 0.00556 C 0.10036 -0.00023 0.09515 -0.00717 0.08994 -0.01157 C 0.0882 -0.01319 0.08612 -0.01412 0.08438 -0.01551 C 0.07796 -0.02407 0.08074 -0.01852 0.07709 -0.03264 L 0.0757 -0.03819 C 0.07518 -0.04027 0.07553 -0.04282 0.07431 -0.04398 C 0.07292 -0.04537 0.07171 -0.04699 0.06997 -0.04791 C 0.0672 -0.04907 0.06424 -0.04907 0.06147 -0.04977 C 0.04619 -0.05347 0.06338 -0.04977 0.04428 -0.05347 C 0.03386 -0.05277 0.02327 -0.05277 0.01286 -0.05162 C 0.01129 -0.05139 0.0099 -0.05092 0.00851 -0.04977 C 0.00695 -0.04815 0.00574 -0.04583 0.00435 -0.04398 C 0.00331 -0.04143 0.00192 -0.03912 0.0014 -0.03634 C -0.00069 -0.02523 5.27778E-6 -0.01111 5.27778E-6 -0.00023 L 5.27778E-6 -0.00023 " pathEditMode="relative" ptsTypes="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303 -0.76204 L 0.41303 -0.76204 C 0.40817 -0.75903 0.4033 -0.75602 0.39862 -0.75255 C 0.38924 -0.74584 0.40001 -0.75139 0.38872 -0.74491 C 0.37396 -0.73658 0.39758 -0.75186 0.37865 -0.73936 L 0.37014 -0.72408 C 0.36858 -0.72153 0.36685 -0.71922 0.3658 -0.71644 C 0.36476 -0.71389 0.36407 -0.71135 0.36303 -0.7088 C 0.36112 -0.70487 0.35869 -0.70139 0.3573 -0.69746 C 0.35626 -0.69491 0.35539 -0.69213 0.35435 -0.68982 C 0.35261 -0.68588 0.35001 -0.68264 0.34862 -0.67825 C 0.34497 -0.66621 0.34601 -0.66852 0.34011 -0.65556 C 0.3382 -0.65162 0.33594 -0.64815 0.33438 -0.64399 C 0.33074 -0.6345 0.33264 -0.63889 0.32865 -0.63079 C 0.32709 -0.62431 0.32726 -0.62408 0.32431 -0.61737 C 0.32344 -0.61551 0.32223 -0.61366 0.32153 -0.61181 C 0.32084 -0.60996 0.32067 -0.60787 0.32014 -0.60602 C 0.31754 -0.59792 0.31702 -0.59815 0.31303 -0.59075 C 0.31251 -0.5882 0.31216 -0.58565 0.31146 -0.58311 C 0.30973 -0.57686 0.3066 -0.57176 0.30435 -0.56598 C 0.28889 -0.52755 0.30452 -0.56274 0.2915 -0.53542 C 0.28994 -0.53241 0.28855 -0.52917 0.28716 -0.52593 C 0.28421 -0.51852 0.27865 -0.50325 0.27865 -0.50325 C 0.27726 -0.49561 0.27639 -0.48774 0.27431 -0.48033 C 0.27049 -0.46621 0.26511 -0.45672 0.26008 -0.44399 C 0.25817 -0.43912 0.25643 -0.4338 0.25435 -0.42894 C 0.25261 -0.42431 0.25035 -0.42014 0.24862 -0.41551 C 0.24028 -0.39329 0.24827 -0.41112 0.24011 -0.38704 C 0.23646 -0.37662 0.23264 -0.36667 0.22865 -0.35649 C 0.22639 -0.3507 0.22344 -0.34537 0.22153 -0.33936 C 0.21962 -0.33357 0.21789 -0.32778 0.2158 -0.32223 C 0.21112 -0.3095 0.20539 -0.29723 0.20157 -0.28403 C 0.19966 -0.27778 0.1981 -0.2713 0.19584 -0.26505 C 0.19133 -0.25278 0.18473 -0.2419 0.18143 -0.22894 C 0.17883 -0.21829 0.17518 -0.20255 0.17153 -0.1926 C 0.16945 -0.18727 0.16633 -0.18287 0.16442 -0.17755 C 0.1606 -0.16644 0.15782 -0.15463 0.15435 -0.14329 C 0.15244 -0.13681 0.15087 -0.13033 0.14862 -0.12408 C 0.14341 -0.11019 0.13612 -0.0919 0.13143 -0.07662 C 0.13039 -0.07269 0.12987 -0.06875 0.12865 -0.06505 C 0.12709 -0.06042 0.12449 -0.05649 0.12292 -0.05186 C 0.11858 -0.03936 0.12014 -0.03843 0.1158 -0.02894 C 0.11407 -0.025 0.11181 -0.02153 0.11008 -0.01737 C 0.10747 -0.01135 0.10574 -0.00463 0.10296 0.00162 L 0.09445 0.0206 C 0.09289 0.02384 0.09202 0.02754 0.09011 0.03009 C 0.08872 0.03194 0.08716 0.03379 0.08577 0.03588 C 0.0823 0.04143 0.08039 0.0493 0.07587 0.053 C 0.07344 0.05486 0.07084 0.05648 0.06858 0.05879 C 0.05782 0.0699 0.06824 0.06296 0.0573 0.07199 C 0.05539 0.07361 0.0533 0.07453 0.05157 0.07592 C 0.05001 0.07708 0.04879 0.0787 0.04723 0.07963 C 0.04497 0.08125 0.04237 0.08194 0.04011 0.08356 C 0.03855 0.08449 0.03733 0.08634 0.03577 0.08726 C 0.03438 0.08819 0.03282 0.08819 0.0316 0.08912 C 0.03004 0.09027 0.02865 0.09189 0.02726 0.09305 C 0.01633 0.10138 0.02622 0.09328 0.01719 0.09861 C -0.00208 0.11018 0.01719 0.10069 0.00296 0.10625 C 7.22222E-6 0.1074 -0.00277 0.10879 -0.00555 0.11018 C -0.00711 0.11088 -0.00833 0.1118 -0.00989 0.11203 L -0.02569 0.11388 C -0.03506 0.11319 -0.04479 0.11365 -0.05416 0.11203 C -0.0559 0.1118 -0.05694 0.10902 -0.0585 0.10833 C -0.07239 0.10069 -0.06475 0.10856 -0.07847 0.09861 C -0.08055 0.09722 -0.08211 0.09467 -0.0842 0.09305 C -0.08854 0.08958 -0.09843 0.08379 -0.10277 0.08148 C -0.10659 0.07963 -0.11041 0.078 -0.11423 0.07592 C -0.11944 0.07291 -0.1342 0.06226 -0.13854 0.05879 C -0.14201 0.05578 -0.14496 0.05208 -0.14843 0.04907 C -0.15503 0.04375 -0.16215 0.03958 -0.1684 0.03402 C -0.17135 0.03148 -0.17447 0.02939 -0.17708 0.02638 C -0.18836 0.01226 -0.1993 -0.00232 -0.20989 -0.01737 C -0.21232 -0.02084 -0.21354 -0.02524 -0.21562 -0.02894 C -0.21736 -0.03172 -0.21944 -0.03403 -0.22135 -0.03658 C -0.2335 -0.07061 -0.23558 -0.07269 -0.2427 -0.10139 C -0.24426 -0.10764 -0.246 -0.11389 -0.24704 -0.12037 C -0.24843 -0.12848 -0.24895 -0.13681 -0.24982 -0.14514 C -0.24913 -0.16389 -0.25104 -0.17848 -0.24426 -0.19468 C -0.2401 -0.20417 -0.23385 -0.20996 -0.22708 -0.21551 C -0.22291 -0.21899 -0.21874 -0.22292 -0.21423 -0.225 C -0.20972 -0.22732 -0.20468 -0.22732 -0.19999 -0.22894 C -0.18593 -0.2338 -0.18854 -0.23588 -0.17413 -0.23843 C -0.16423 -0.24028 -0.15416 -0.24121 -0.14426 -0.24213 L -0.08558 -0.24792 C -0.06319 -0.24723 -0.04079 -0.24769 -0.0184 -0.24607 C -0.01371 -0.24561 -0.00902 -0.24352 -0.00416 -0.24213 C 0.004 -0.23982 0.01216 -0.23797 0.02014 -0.2345 C 0.02692 -0.23172 0.03334 -0.22662 0.04011 -0.22315 C 0.04567 -0.22037 0.05139 -0.21783 0.0573 -0.21551 C 0.08021 -0.20602 0.08994 -0.20556 0.11442 -0.18704 C 0.12431 -0.1794 0.13473 -0.17269 0.14445 -0.16412 C 0.15574 -0.15394 0.1665 -0.14237 0.17865 -0.13357 C 0.21806 -0.10556 0.19723 -0.12153 0.25574 -0.07084 C 0.26303 -0.06459 0.27084 -0.05926 0.27726 -0.05186 L 0.30296 -0.0213 C 0.30574 -0.0125 0.31216 -0.00417 0.31146 0.00532 C 0.3106 0.01805 0.3099 0.03078 0.30869 0.04351 C 0.30799 0.05092 0.30139 0.06111 0.29723 0.0625 C 0.29532 0.06319 0.29341 0.06365 0.2915 0.06435 C 0.28855 0.0655 0.28594 0.06736 0.28299 0.06828 C 0.26528 0.07291 0.27344 0.07106 0.25869 0.07384 C 0.25244 0.07708 0.24584 0.07893 0.24011 0.08356 C 0.23438 0.08796 0.2283 0.09166 0.22292 0.09675 C 0.21615 0.10324 0.2106 0.10925 0.20296 0.11388 C 0.20018 0.1155 0.19705 0.11597 0.19445 0.11782 C 0.19185 0.11921 0.18976 0.12222 0.18716 0.12338 C 0.17639 0.1287 0.15435 0.1368 0.15435 0.1368 C 0.15157 0.13935 0.14896 0.14259 0.14584 0.14444 C 0.14358 0.14583 0.14098 0.14537 0.13872 0.14629 C 0.13195 0.14907 0.12553 0.15347 0.11858 0.15578 C 0.11303 0.15787 0.10712 0.15787 0.10157 0.15972 C 0.09671 0.16111 0.09202 0.16388 0.08716 0.16527 C 0.08212 0.16689 0.07674 0.16782 0.07153 0.16921 C 0.06719 0.17037 0.06303 0.17222 0.05869 0.17291 C 0.05105 0.1743 0.04341 0.1743 0.03577 0.175 C 0.02865 0.1743 0.02136 0.175 0.01442 0.17291 C 0.01025 0.17175 0.00678 0.16759 0.00296 0.16527 C -0.00034 0.16342 -0.00399 0.16203 -0.00711 0.15972 C -0.01614 0.15231 -0.01979 0.14652 -0.02708 0.1368 C -0.02847 0.13495 -0.03038 0.13333 -0.03142 0.13101 C -0.03281 0.128 -0.03402 0.12453 -0.03558 0.12152 C -0.03697 0.11898 -0.03871 0.11666 -0.03992 0.11388 C -0.04201 0.10972 -0.04392 0.10509 -0.04565 0.10069 C -0.04635 0.09884 -0.04635 0.09652 -0.04704 0.0949 C -0.04826 0.09213 -0.05017 0.09004 -0.05138 0.08726 C -0.0526 0.08425 -0.05329 0.08101 -0.05416 0.07777 C -0.05624 0.07037 -0.0552 0.07291 -0.05711 0.06435 C -0.05746 0.0625 -0.05798 0.06064 -0.0585 0.05879 C -0.05798 0.04722 -0.05972 0.03541 -0.05711 0.02453 C -0.05607 0.02013 -0.05173 0.01782 -0.04843 0.01689 C -0.04652 0.0162 -0.04461 0.01574 -0.0427 0.01481 C -0.03992 0.01365 -0.03715 0.01203 -0.0342 0.01111 C -0.03229 0.01041 -0.03038 0.00995 -0.02847 0.00925 C -0.02708 0.00856 -0.02569 0.00763 -0.02413 0.00717 C -0.02083 0.00648 -0.01753 0.00601 -0.01423 0.00532 C -0.01284 0.00463 -0.01145 0.00393 -0.00989 0.00347 C -0.00017 0.00023 -0.00572 0.00347 7.22222E-6 -0.00024 L 7.22222E-6 -0.00024 " pathEditMode="relative" ptsTypes="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i="0" u="none" strike="noStrike" kern="100" baseline="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低碳飲食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選用國產及當季的食物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選購有合格標章的農產品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自備餐具及保溫杯、</a:t>
            </a:r>
            <a:r>
              <a:rPr lang="zh-TW" altLang="en-US" b="0" i="0" u="none" strike="noStrike" kern="100" baseline="0" dirty="0" smtClean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水壺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76672"/>
            <a:ext cx="2610187" cy="24620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413595"/>
            <a:ext cx="3384376" cy="269621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198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428525"/>
            <a:ext cx="8077200" cy="1143000"/>
          </a:xfrm>
        </p:spPr>
        <p:txBody>
          <a:bodyPr>
            <a:normAutofit/>
          </a:bodyPr>
          <a:lstStyle/>
          <a:p>
            <a:r>
              <a:rPr lang="zh-TW" altLang="en-US" sz="5400" kern="1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低碳用電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隨手關燈、拔掉不需使用的插頭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選購貼有省電標章的產品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冷氣溫度控制在</a:t>
            </a:r>
            <a:r>
              <a:rPr lang="en-US" altLang="zh-TW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26~28</a:t>
            </a: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℃</a:t>
            </a:r>
          </a:p>
        </p:txBody>
      </p:sp>
    </p:spTree>
    <p:extLst>
      <p:ext uri="{BB962C8B-B14F-4D97-AF65-F5344CB8AC3E}">
        <p14:creationId xmlns:p14="http://schemas.microsoft.com/office/powerpoint/2010/main" val="267981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kern="1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低碳旅行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住宿旅館時，自備盥洗用品，續住不更換床單、毛巾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優先選擇有認證的環保旅店</a:t>
            </a:r>
          </a:p>
        </p:txBody>
      </p:sp>
    </p:spTree>
    <p:extLst>
      <p:ext uri="{BB962C8B-B14F-4D97-AF65-F5344CB8AC3E}">
        <p14:creationId xmlns:p14="http://schemas.microsoft.com/office/powerpoint/2010/main" val="262602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077200" cy="1143000"/>
          </a:xfrm>
        </p:spPr>
        <p:txBody>
          <a:bodyPr>
            <a:normAutofit/>
          </a:bodyPr>
          <a:lstStyle/>
          <a:p>
            <a:r>
              <a:rPr lang="zh-TW" altLang="en-US" sz="5400" kern="1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低碳交通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多走路或搭乘大眾運輸工具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租借</a:t>
            </a:r>
            <a:r>
              <a:rPr lang="en-US" altLang="zh-TW" kern="100" dirty="0" err="1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YouBike</a:t>
            </a: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 微笑單車，健康又環保</a:t>
            </a:r>
          </a:p>
          <a:p>
            <a:pPr>
              <a:buClr>
                <a:srgbClr val="00B0F0"/>
              </a:buClr>
              <a:buFont typeface="Wingdings" panose="05000000000000000000" pitchFamily="2" charset="2"/>
              <a:buChar char=""/>
            </a:pP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停車熄火，減少空氣污染</a:t>
            </a:r>
            <a:r>
              <a:rPr lang="zh-TW" altLang="en-US" kern="100" dirty="0">
                <a:solidFill>
                  <a:srgbClr val="00B05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，節省油耗</a:t>
            </a:r>
          </a:p>
        </p:txBody>
      </p:sp>
    </p:spTree>
    <p:extLst>
      <p:ext uri="{BB962C8B-B14F-4D97-AF65-F5344CB8AC3E}">
        <p14:creationId xmlns:p14="http://schemas.microsoft.com/office/powerpoint/2010/main" val="100023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 [唯讀]" id="{B89E8A83-E29F-4235-853A-8932A64F0C24}" vid="{5822A710-F4F2-4A2A-9789-30358BFFF0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40428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文鼎古印體</vt:lpstr>
      <vt:lpstr>文鼎甜妞體P</vt:lpstr>
      <vt:lpstr>清松手寫體1</vt:lpstr>
      <vt:lpstr>清松手寫體2</vt:lpstr>
      <vt:lpstr>新細明體</vt:lpstr>
      <vt:lpstr>Arial</vt:lpstr>
      <vt:lpstr>Calibri</vt:lpstr>
      <vt:lpstr>Georgia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2021-12-08T03:25:55Z</dcterms:created>
  <dcterms:modified xsi:type="dcterms:W3CDTF">2021-12-08T03:28:40Z</dcterms:modified>
</cp:coreProperties>
</file>