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749530-1AF3-407D-8E38-418FE7517DF3}" type="doc">
      <dgm:prSet loTypeId="urn:microsoft.com/office/officeart/2005/8/layout/b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763DD27-56CC-4EF0-939D-A409FA46BC96}">
      <dgm:prSet phldrT="[文字]"/>
      <dgm:spPr/>
      <dgm:t>
        <a:bodyPr/>
        <a:lstStyle/>
        <a:p>
          <a:r>
            <a:rPr lang="zh-TW" altLang="en-US" dirty="0" smtClean="0"/>
            <a:t>八點出發</a:t>
          </a:r>
          <a:endParaRPr lang="zh-TW" altLang="en-US" dirty="0"/>
        </a:p>
      </dgm:t>
    </dgm:pt>
    <dgm:pt modelId="{A8398F73-3B1E-46C8-B347-EBA68E20D07F}" type="parTrans" cxnId="{7FE0D5A4-B3CD-49D7-8C61-AA3A2884AF60}">
      <dgm:prSet/>
      <dgm:spPr/>
      <dgm:t>
        <a:bodyPr/>
        <a:lstStyle/>
        <a:p>
          <a:endParaRPr lang="zh-TW" altLang="en-US"/>
        </a:p>
      </dgm:t>
    </dgm:pt>
    <dgm:pt modelId="{9E472E57-4A55-45DC-9904-3026F7C51FCA}" type="sibTrans" cxnId="{7FE0D5A4-B3CD-49D7-8C61-AA3A2884AF60}">
      <dgm:prSet/>
      <dgm:spPr/>
      <dgm:t>
        <a:bodyPr/>
        <a:lstStyle/>
        <a:p>
          <a:endParaRPr lang="zh-TW" altLang="en-US"/>
        </a:p>
      </dgm:t>
    </dgm:pt>
    <dgm:pt modelId="{9865B914-DB27-4F54-A984-940832A86C15}">
      <dgm:prSet phldrT="[文字]"/>
      <dgm:spPr/>
      <dgm:t>
        <a:bodyPr/>
        <a:lstStyle/>
        <a:p>
          <a:r>
            <a:rPr lang="zh-TW" altLang="en-US" dirty="0" smtClean="0"/>
            <a:t>海盜船</a:t>
          </a:r>
          <a:endParaRPr lang="zh-TW" altLang="en-US" dirty="0"/>
        </a:p>
      </dgm:t>
    </dgm:pt>
    <dgm:pt modelId="{CB4ACE0B-1B2C-4C2F-B3DB-99C7FAD81E74}" type="parTrans" cxnId="{78653AA0-9097-4AB7-A755-420880AE0247}">
      <dgm:prSet/>
      <dgm:spPr/>
      <dgm:t>
        <a:bodyPr/>
        <a:lstStyle/>
        <a:p>
          <a:endParaRPr lang="zh-TW" altLang="en-US"/>
        </a:p>
      </dgm:t>
    </dgm:pt>
    <dgm:pt modelId="{B05928DD-2628-493B-A988-60D10A72EF8B}" type="sibTrans" cxnId="{78653AA0-9097-4AB7-A755-420880AE0247}">
      <dgm:prSet/>
      <dgm:spPr/>
      <dgm:t>
        <a:bodyPr/>
        <a:lstStyle/>
        <a:p>
          <a:endParaRPr lang="zh-TW" altLang="en-US"/>
        </a:p>
      </dgm:t>
    </dgm:pt>
    <dgm:pt modelId="{85318BE6-E14D-437D-9943-824BACB51E88}">
      <dgm:prSet phldrT="[文字]"/>
      <dgm:spPr/>
      <dgm:t>
        <a:bodyPr/>
        <a:lstStyle/>
        <a:p>
          <a:r>
            <a:rPr lang="zh-TW" altLang="en-US" dirty="0" smtClean="0"/>
            <a:t>雲霄飛車</a:t>
          </a:r>
          <a:endParaRPr lang="zh-TW" altLang="en-US" dirty="0"/>
        </a:p>
      </dgm:t>
    </dgm:pt>
    <dgm:pt modelId="{3FCC6D0F-79F1-4B98-BAE2-6D9846376313}" type="parTrans" cxnId="{0A2D4470-638C-4422-BDA9-38FAD484C3FE}">
      <dgm:prSet/>
      <dgm:spPr/>
      <dgm:t>
        <a:bodyPr/>
        <a:lstStyle/>
        <a:p>
          <a:endParaRPr lang="zh-TW" altLang="en-US"/>
        </a:p>
      </dgm:t>
    </dgm:pt>
    <dgm:pt modelId="{792B10C6-D3D7-4C10-A0B5-6DFF1495AFB0}" type="sibTrans" cxnId="{0A2D4470-638C-4422-BDA9-38FAD484C3FE}">
      <dgm:prSet/>
      <dgm:spPr/>
      <dgm:t>
        <a:bodyPr/>
        <a:lstStyle/>
        <a:p>
          <a:endParaRPr lang="zh-TW" altLang="en-US"/>
        </a:p>
      </dgm:t>
    </dgm:pt>
    <dgm:pt modelId="{33CC2A57-D46F-4B20-BDDA-4C104E7170F8}">
      <dgm:prSet phldrT="[文字]"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AC8B3EAE-C71F-4B71-9816-2EA0FE34A67E}" type="parTrans" cxnId="{B2D6F654-617B-495D-8678-EA9DEFF37124}">
      <dgm:prSet/>
      <dgm:spPr/>
      <dgm:t>
        <a:bodyPr/>
        <a:lstStyle/>
        <a:p>
          <a:endParaRPr lang="zh-TW" altLang="en-US"/>
        </a:p>
      </dgm:t>
    </dgm:pt>
    <dgm:pt modelId="{AF672148-98C1-4101-8442-5863CDB29D8C}" type="sibTrans" cxnId="{B2D6F654-617B-495D-8678-EA9DEFF37124}">
      <dgm:prSet/>
      <dgm:spPr/>
      <dgm:t>
        <a:bodyPr/>
        <a:lstStyle/>
        <a:p>
          <a:endParaRPr lang="zh-TW" altLang="en-US"/>
        </a:p>
      </dgm:t>
    </dgm:pt>
    <dgm:pt modelId="{2D265DC4-8D5E-414C-A8AF-7878BE0E5FD8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35FA0D61-5CDE-46FE-AF86-759F38ABA265}" type="parTrans" cxnId="{8C8D17C1-2200-4A07-93EC-1CB9252612B9}">
      <dgm:prSet/>
      <dgm:spPr/>
      <dgm:t>
        <a:bodyPr/>
        <a:lstStyle/>
        <a:p>
          <a:endParaRPr lang="zh-TW" altLang="en-US"/>
        </a:p>
      </dgm:t>
    </dgm:pt>
    <dgm:pt modelId="{DB2F7F7E-7CE7-4965-8E2F-6CFB72F2CE79}" type="sibTrans" cxnId="{8C8D17C1-2200-4A07-93EC-1CB9252612B9}">
      <dgm:prSet/>
      <dgm:spPr/>
      <dgm:t>
        <a:bodyPr/>
        <a:lstStyle/>
        <a:p>
          <a:endParaRPr lang="zh-TW" altLang="en-US"/>
        </a:p>
      </dgm:t>
    </dgm:pt>
    <dgm:pt modelId="{AFFCAEA1-2982-4266-A174-88705B19A151}">
      <dgm:prSet phldrT="[文字]"/>
      <dgm:spPr/>
      <dgm:t>
        <a:bodyPr/>
        <a:lstStyle/>
        <a:p>
          <a:r>
            <a:rPr lang="zh-TW" altLang="en-US" dirty="0" smtClean="0"/>
            <a:t>海洋總動員</a:t>
          </a:r>
          <a:endParaRPr lang="zh-TW" altLang="en-US" dirty="0"/>
        </a:p>
      </dgm:t>
    </dgm:pt>
    <dgm:pt modelId="{653211A4-7D10-4F74-8F3F-3438E886A408}" type="parTrans" cxnId="{3866A657-63A6-4878-8056-3499FF82AC77}">
      <dgm:prSet/>
      <dgm:spPr/>
      <dgm:t>
        <a:bodyPr/>
        <a:lstStyle/>
        <a:p>
          <a:endParaRPr lang="zh-TW" altLang="en-US"/>
        </a:p>
      </dgm:t>
    </dgm:pt>
    <dgm:pt modelId="{B439E2E1-CD92-48E2-814F-609378A3ADFD}" type="sibTrans" cxnId="{3866A657-63A6-4878-8056-3499FF82AC77}">
      <dgm:prSet/>
      <dgm:spPr/>
      <dgm:t>
        <a:bodyPr/>
        <a:lstStyle/>
        <a:p>
          <a:endParaRPr lang="zh-TW" altLang="en-US"/>
        </a:p>
      </dgm:t>
    </dgm:pt>
    <dgm:pt modelId="{91247046-07AF-4C31-9433-4508E489BE69}">
      <dgm:prSet phldrT="[文字]"/>
      <dgm:spPr/>
      <dgm:t>
        <a:bodyPr/>
        <a:lstStyle/>
        <a:p>
          <a:r>
            <a:rPr lang="zh-TW" altLang="en-US" dirty="0" smtClean="0"/>
            <a:t>咖啡杯</a:t>
          </a:r>
          <a:endParaRPr lang="zh-TW" altLang="en-US" dirty="0"/>
        </a:p>
      </dgm:t>
    </dgm:pt>
    <dgm:pt modelId="{54929C48-4740-4B90-9A02-B964599C8848}" type="parTrans" cxnId="{7B8C10B0-FD59-425E-B9FD-15658756C65F}">
      <dgm:prSet/>
      <dgm:spPr/>
      <dgm:t>
        <a:bodyPr/>
        <a:lstStyle/>
        <a:p>
          <a:endParaRPr lang="zh-TW" altLang="en-US"/>
        </a:p>
      </dgm:t>
    </dgm:pt>
    <dgm:pt modelId="{BC748AE4-0F83-48F4-B115-178BEBA5C038}" type="sibTrans" cxnId="{7B8C10B0-FD59-425E-B9FD-15658756C65F}">
      <dgm:prSet/>
      <dgm:spPr/>
      <dgm:t>
        <a:bodyPr/>
        <a:lstStyle/>
        <a:p>
          <a:endParaRPr lang="zh-TW" altLang="en-US"/>
        </a:p>
      </dgm:t>
    </dgm:pt>
    <dgm:pt modelId="{27E3CEAE-43A4-41AD-8F1E-D2A3C658A195}">
      <dgm:prSet phldrT="[文字]"/>
      <dgm:spPr/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116D4C45-70DC-4053-A9EE-CD726CD1125D}" type="parTrans" cxnId="{368F083F-A79D-4DAB-ACEF-A22729D49541}">
      <dgm:prSet/>
      <dgm:spPr/>
      <dgm:t>
        <a:bodyPr/>
        <a:lstStyle/>
        <a:p>
          <a:endParaRPr lang="zh-TW" altLang="en-US"/>
        </a:p>
      </dgm:t>
    </dgm:pt>
    <dgm:pt modelId="{DEF93F93-7200-4305-AC21-5BB465F21D95}" type="sibTrans" cxnId="{368F083F-A79D-4DAB-ACEF-A22729D49541}">
      <dgm:prSet/>
      <dgm:spPr/>
      <dgm:t>
        <a:bodyPr/>
        <a:lstStyle/>
        <a:p>
          <a:endParaRPr lang="zh-TW" altLang="en-US"/>
        </a:p>
      </dgm:t>
    </dgm:pt>
    <dgm:pt modelId="{8882AED1-64C2-4AE2-8807-A96403CAF4D2}">
      <dgm:prSet phldrT="[文字]"/>
      <dgm:spPr/>
      <dgm:t>
        <a:bodyPr/>
        <a:lstStyle/>
        <a:p>
          <a:r>
            <a:rPr lang="en-US" altLang="zh-TW" dirty="0" smtClean="0"/>
            <a:t>15</a:t>
          </a:r>
          <a:r>
            <a:rPr lang="zh-TW" altLang="en-US" dirty="0" smtClean="0"/>
            <a:t> </a:t>
          </a:r>
          <a:r>
            <a:rPr lang="en-US" altLang="zh-TW" dirty="0" smtClean="0"/>
            <a:t>00</a:t>
          </a:r>
          <a:r>
            <a:rPr lang="zh-TW" altLang="en-US" dirty="0" smtClean="0"/>
            <a:t>回學校</a:t>
          </a:r>
          <a:endParaRPr lang="zh-TW" altLang="en-US" dirty="0"/>
        </a:p>
      </dgm:t>
    </dgm:pt>
    <dgm:pt modelId="{B5585C1F-4B65-4719-88F9-F1031F8A4DC3}" type="parTrans" cxnId="{ADD70DDF-399F-4C89-8867-87E44C61EE2D}">
      <dgm:prSet/>
      <dgm:spPr/>
      <dgm:t>
        <a:bodyPr/>
        <a:lstStyle/>
        <a:p>
          <a:endParaRPr lang="zh-TW" altLang="en-US"/>
        </a:p>
      </dgm:t>
    </dgm:pt>
    <dgm:pt modelId="{FBCCFB89-DCE2-42BE-8CC4-78A47102A80A}" type="sibTrans" cxnId="{ADD70DDF-399F-4C89-8867-87E44C61EE2D}">
      <dgm:prSet/>
      <dgm:spPr/>
      <dgm:t>
        <a:bodyPr/>
        <a:lstStyle/>
        <a:p>
          <a:endParaRPr lang="zh-TW" altLang="en-US"/>
        </a:p>
      </dgm:t>
    </dgm:pt>
    <dgm:pt modelId="{99E175FC-144D-44F8-84AA-2EF3B719111B}" type="pres">
      <dgm:prSet presAssocID="{8B749530-1AF3-407D-8E38-418FE7517DF3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DCA2CC14-D4AF-4891-9343-186F7514970E}" type="pres">
      <dgm:prSet presAssocID="{F763DD27-56CC-4EF0-939D-A409FA46BC96}" presName="firstNode" presStyleLbl="node1" presStyleIdx="0" presStyleCnt="9" custLinFactNeighborX="-33921" custLinFactNeighborY="-347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14AD637-310F-48A1-93E2-D8AE730C22E2}" type="pres">
      <dgm:prSet presAssocID="{9E472E57-4A55-45DC-9904-3026F7C51FCA}" presName="sibTrans" presStyleLbl="sibTrans2D1" presStyleIdx="0" presStyleCnt="8"/>
      <dgm:spPr/>
      <dgm:t>
        <a:bodyPr/>
        <a:lstStyle/>
        <a:p>
          <a:endParaRPr lang="zh-TW" altLang="en-US"/>
        </a:p>
      </dgm:t>
    </dgm:pt>
    <dgm:pt modelId="{6A4A3EF8-F9AD-443F-B22C-635751511C4D}" type="pres">
      <dgm:prSet presAssocID="{9865B914-DB27-4F54-A984-940832A86C15}" presName="middleNode" presStyleCnt="0"/>
      <dgm:spPr/>
    </dgm:pt>
    <dgm:pt modelId="{F77E6F08-CCB0-44D1-B8A9-5F88FB8F5264}" type="pres">
      <dgm:prSet presAssocID="{9865B914-DB27-4F54-A984-940832A86C15}" presName="padding" presStyleLbl="node1" presStyleIdx="0" presStyleCnt="9"/>
      <dgm:spPr/>
    </dgm:pt>
    <dgm:pt modelId="{240A1159-5E89-4BAD-905C-5761F2BCC239}" type="pres">
      <dgm:prSet presAssocID="{9865B914-DB27-4F54-A984-940832A86C15}" presName="shap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4F53453-2864-41CA-B67A-BFFF0C2F78E8}" type="pres">
      <dgm:prSet presAssocID="{B05928DD-2628-493B-A988-60D10A72EF8B}" presName="sibTrans" presStyleLbl="sibTrans2D1" presStyleIdx="1" presStyleCnt="8"/>
      <dgm:spPr/>
      <dgm:t>
        <a:bodyPr/>
        <a:lstStyle/>
        <a:p>
          <a:endParaRPr lang="zh-TW" altLang="en-US"/>
        </a:p>
      </dgm:t>
    </dgm:pt>
    <dgm:pt modelId="{052F91DB-C878-4D86-BF42-F1C867477E71}" type="pres">
      <dgm:prSet presAssocID="{85318BE6-E14D-437D-9943-824BACB51E88}" presName="middleNode" presStyleCnt="0"/>
      <dgm:spPr/>
    </dgm:pt>
    <dgm:pt modelId="{B802B13D-5A39-4958-869B-6E425223D585}" type="pres">
      <dgm:prSet presAssocID="{85318BE6-E14D-437D-9943-824BACB51E88}" presName="padding" presStyleLbl="node1" presStyleIdx="1" presStyleCnt="9"/>
      <dgm:spPr/>
    </dgm:pt>
    <dgm:pt modelId="{1E60D306-5C26-493A-80AC-CD04CE09D627}" type="pres">
      <dgm:prSet presAssocID="{85318BE6-E14D-437D-9943-824BACB51E88}" presName="shape" presStyleLbl="node1" presStyleIdx="2" presStyleCnt="9" custLinFactNeighborX="7824" custLinFactNeighborY="237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225C17D-46C0-4A4E-A8A7-5E641A213CD9}" type="pres">
      <dgm:prSet presAssocID="{792B10C6-D3D7-4C10-A0B5-6DFF1495AFB0}" presName="sibTrans" presStyleLbl="sibTrans2D1" presStyleIdx="2" presStyleCnt="8"/>
      <dgm:spPr/>
      <dgm:t>
        <a:bodyPr/>
        <a:lstStyle/>
        <a:p>
          <a:endParaRPr lang="zh-TW" altLang="en-US"/>
        </a:p>
      </dgm:t>
    </dgm:pt>
    <dgm:pt modelId="{AAC4D788-F314-4397-8845-87185AAF4376}" type="pres">
      <dgm:prSet presAssocID="{33CC2A57-D46F-4B20-BDDA-4C104E7170F8}" presName="middleNode" presStyleCnt="0"/>
      <dgm:spPr/>
    </dgm:pt>
    <dgm:pt modelId="{A83848E3-5067-419F-8CF1-40C67AEF6E7D}" type="pres">
      <dgm:prSet presAssocID="{33CC2A57-D46F-4B20-BDDA-4C104E7170F8}" presName="padding" presStyleLbl="node1" presStyleIdx="2" presStyleCnt="9"/>
      <dgm:spPr/>
    </dgm:pt>
    <dgm:pt modelId="{A476B834-8400-469A-96A4-6DFE422E5986}" type="pres">
      <dgm:prSet presAssocID="{33CC2A57-D46F-4B20-BDDA-4C104E7170F8}" presName="shap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26F8825-DCCE-4C1B-B449-9CA95BA902C1}" type="pres">
      <dgm:prSet presAssocID="{AF672148-98C1-4101-8442-5863CDB29D8C}" presName="sibTrans" presStyleLbl="sibTrans2D1" presStyleIdx="3" presStyleCnt="8"/>
      <dgm:spPr/>
      <dgm:t>
        <a:bodyPr/>
        <a:lstStyle/>
        <a:p>
          <a:endParaRPr lang="zh-TW" altLang="en-US"/>
        </a:p>
      </dgm:t>
    </dgm:pt>
    <dgm:pt modelId="{3AC77946-DDBD-481D-8E69-E44C49235505}" type="pres">
      <dgm:prSet presAssocID="{2D265DC4-8D5E-414C-A8AF-7878BE0E5FD8}" presName="middleNode" presStyleCnt="0"/>
      <dgm:spPr/>
    </dgm:pt>
    <dgm:pt modelId="{83BFE725-4E5F-4B88-853F-5166B6D9DA0C}" type="pres">
      <dgm:prSet presAssocID="{2D265DC4-8D5E-414C-A8AF-7878BE0E5FD8}" presName="padding" presStyleLbl="node1" presStyleIdx="3" presStyleCnt="9"/>
      <dgm:spPr/>
    </dgm:pt>
    <dgm:pt modelId="{22C943DB-20FF-475D-B70A-ACC3B99683F9}" type="pres">
      <dgm:prSet presAssocID="{2D265DC4-8D5E-414C-A8AF-7878BE0E5FD8}" presName="shap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1861CE7-AF10-4847-8A34-21EE9BDE8E95}" type="pres">
      <dgm:prSet presAssocID="{DB2F7F7E-7CE7-4965-8E2F-6CFB72F2CE79}" presName="sibTrans" presStyleLbl="sibTrans2D1" presStyleIdx="4" presStyleCnt="8"/>
      <dgm:spPr/>
      <dgm:t>
        <a:bodyPr/>
        <a:lstStyle/>
        <a:p>
          <a:endParaRPr lang="zh-TW" altLang="en-US"/>
        </a:p>
      </dgm:t>
    </dgm:pt>
    <dgm:pt modelId="{4E8A9278-6DA7-4854-B207-EBAD057C4737}" type="pres">
      <dgm:prSet presAssocID="{AFFCAEA1-2982-4266-A174-88705B19A151}" presName="middleNode" presStyleCnt="0"/>
      <dgm:spPr/>
    </dgm:pt>
    <dgm:pt modelId="{D7C0244A-2964-470A-B7D9-1254484FF32A}" type="pres">
      <dgm:prSet presAssocID="{AFFCAEA1-2982-4266-A174-88705B19A151}" presName="padding" presStyleLbl="node1" presStyleIdx="4" presStyleCnt="9"/>
      <dgm:spPr/>
    </dgm:pt>
    <dgm:pt modelId="{0781DCB1-E120-4BF3-988A-8BE5DBF412C0}" type="pres">
      <dgm:prSet presAssocID="{AFFCAEA1-2982-4266-A174-88705B19A151}" presName="shap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1E27DF8-0930-463A-B5F8-A624EDC4DFED}" type="pres">
      <dgm:prSet presAssocID="{B439E2E1-CD92-48E2-814F-609378A3ADFD}" presName="sibTrans" presStyleLbl="sibTrans2D1" presStyleIdx="5" presStyleCnt="8"/>
      <dgm:spPr/>
      <dgm:t>
        <a:bodyPr/>
        <a:lstStyle/>
        <a:p>
          <a:endParaRPr lang="zh-TW" altLang="en-US"/>
        </a:p>
      </dgm:t>
    </dgm:pt>
    <dgm:pt modelId="{6A3D151C-D990-41B6-8B96-F3461304C251}" type="pres">
      <dgm:prSet presAssocID="{91247046-07AF-4C31-9433-4508E489BE69}" presName="middleNode" presStyleCnt="0"/>
      <dgm:spPr/>
    </dgm:pt>
    <dgm:pt modelId="{95F8637E-D3CC-49CA-92B8-E8179EA4AE84}" type="pres">
      <dgm:prSet presAssocID="{91247046-07AF-4C31-9433-4508E489BE69}" presName="padding" presStyleLbl="node1" presStyleIdx="5" presStyleCnt="9"/>
      <dgm:spPr/>
    </dgm:pt>
    <dgm:pt modelId="{5F546F64-6F0A-4529-BF8C-315C8695F89D}" type="pres">
      <dgm:prSet presAssocID="{91247046-07AF-4C31-9433-4508E489BE69}" presName="shap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3436651-714F-4C61-ACCE-FFEAAA2DD5E8}" type="pres">
      <dgm:prSet presAssocID="{BC748AE4-0F83-48F4-B115-178BEBA5C038}" presName="sibTrans" presStyleLbl="sibTrans2D1" presStyleIdx="6" presStyleCnt="8"/>
      <dgm:spPr/>
      <dgm:t>
        <a:bodyPr/>
        <a:lstStyle/>
        <a:p>
          <a:endParaRPr lang="zh-TW" altLang="en-US"/>
        </a:p>
      </dgm:t>
    </dgm:pt>
    <dgm:pt modelId="{3DF718A4-E520-43F8-AA6C-F14E63504201}" type="pres">
      <dgm:prSet presAssocID="{27E3CEAE-43A4-41AD-8F1E-D2A3C658A195}" presName="middleNode" presStyleCnt="0"/>
      <dgm:spPr/>
    </dgm:pt>
    <dgm:pt modelId="{BB18CACE-267B-4B79-BFAE-FD1ED13A93BE}" type="pres">
      <dgm:prSet presAssocID="{27E3CEAE-43A4-41AD-8F1E-D2A3C658A195}" presName="padding" presStyleLbl="node1" presStyleIdx="6" presStyleCnt="9"/>
      <dgm:spPr/>
    </dgm:pt>
    <dgm:pt modelId="{E37114EC-E3E6-498F-9ACD-53D80562E9F9}" type="pres">
      <dgm:prSet presAssocID="{27E3CEAE-43A4-41AD-8F1E-D2A3C658A195}" presName="shap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92729D6-B7EC-4697-9D09-4AA3D36C8B08}" type="pres">
      <dgm:prSet presAssocID="{DEF93F93-7200-4305-AC21-5BB465F21D95}" presName="sibTrans" presStyleLbl="sibTrans2D1" presStyleIdx="7" presStyleCnt="8"/>
      <dgm:spPr/>
      <dgm:t>
        <a:bodyPr/>
        <a:lstStyle/>
        <a:p>
          <a:endParaRPr lang="zh-TW" altLang="en-US"/>
        </a:p>
      </dgm:t>
    </dgm:pt>
    <dgm:pt modelId="{4A5B9B2E-FBA9-43A8-9514-89EF5AA7349F}" type="pres">
      <dgm:prSet presAssocID="{8882AED1-64C2-4AE2-8807-A96403CAF4D2}" presName="last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BD747FC-DABC-4F43-B893-E9FEC88DB86A}" type="presOf" srcId="{85318BE6-E14D-437D-9943-824BACB51E88}" destId="{1E60D306-5C26-493A-80AC-CD04CE09D627}" srcOrd="0" destOrd="0" presId="urn:microsoft.com/office/officeart/2005/8/layout/bProcess2"/>
    <dgm:cxn modelId="{9E02549C-7F2F-4FB4-AEE0-D75ED78DAA5F}" type="presOf" srcId="{2D265DC4-8D5E-414C-A8AF-7878BE0E5FD8}" destId="{22C943DB-20FF-475D-B70A-ACC3B99683F9}" srcOrd="0" destOrd="0" presId="urn:microsoft.com/office/officeart/2005/8/layout/bProcess2"/>
    <dgm:cxn modelId="{CDB74B75-2AE9-4B40-B3E2-EBB94128259B}" type="presOf" srcId="{9865B914-DB27-4F54-A984-940832A86C15}" destId="{240A1159-5E89-4BAD-905C-5761F2BCC239}" srcOrd="0" destOrd="0" presId="urn:microsoft.com/office/officeart/2005/8/layout/bProcess2"/>
    <dgm:cxn modelId="{6241B658-4DE1-4619-82DE-9FB4636F29D3}" type="presOf" srcId="{B05928DD-2628-493B-A988-60D10A72EF8B}" destId="{44F53453-2864-41CA-B67A-BFFF0C2F78E8}" srcOrd="0" destOrd="0" presId="urn:microsoft.com/office/officeart/2005/8/layout/bProcess2"/>
    <dgm:cxn modelId="{6C2DD0E4-4E44-4BB4-9387-2F52D8D2745D}" type="presOf" srcId="{8B749530-1AF3-407D-8E38-418FE7517DF3}" destId="{99E175FC-144D-44F8-84AA-2EF3B719111B}" srcOrd="0" destOrd="0" presId="urn:microsoft.com/office/officeart/2005/8/layout/bProcess2"/>
    <dgm:cxn modelId="{5EDB6B69-224D-45D9-9050-0A57E83230E0}" type="presOf" srcId="{91247046-07AF-4C31-9433-4508E489BE69}" destId="{5F546F64-6F0A-4529-BF8C-315C8695F89D}" srcOrd="0" destOrd="0" presId="urn:microsoft.com/office/officeart/2005/8/layout/bProcess2"/>
    <dgm:cxn modelId="{BE0FAA6C-9462-486D-AAD1-8841D2BA15CE}" type="presOf" srcId="{27E3CEAE-43A4-41AD-8F1E-D2A3C658A195}" destId="{E37114EC-E3E6-498F-9ACD-53D80562E9F9}" srcOrd="0" destOrd="0" presId="urn:microsoft.com/office/officeart/2005/8/layout/bProcess2"/>
    <dgm:cxn modelId="{668F6772-A363-412D-91FE-8E0524B9B0AF}" type="presOf" srcId="{33CC2A57-D46F-4B20-BDDA-4C104E7170F8}" destId="{A476B834-8400-469A-96A4-6DFE422E5986}" srcOrd="0" destOrd="0" presId="urn:microsoft.com/office/officeart/2005/8/layout/bProcess2"/>
    <dgm:cxn modelId="{ADD70DDF-399F-4C89-8867-87E44C61EE2D}" srcId="{8B749530-1AF3-407D-8E38-418FE7517DF3}" destId="{8882AED1-64C2-4AE2-8807-A96403CAF4D2}" srcOrd="8" destOrd="0" parTransId="{B5585C1F-4B65-4719-88F9-F1031F8A4DC3}" sibTransId="{FBCCFB89-DCE2-42BE-8CC4-78A47102A80A}"/>
    <dgm:cxn modelId="{88AE80B3-BBCE-4C70-8D36-692C0B4DEDF6}" type="presOf" srcId="{9E472E57-4A55-45DC-9904-3026F7C51FCA}" destId="{814AD637-310F-48A1-93E2-D8AE730C22E2}" srcOrd="0" destOrd="0" presId="urn:microsoft.com/office/officeart/2005/8/layout/bProcess2"/>
    <dgm:cxn modelId="{AB343F21-0C54-4119-8396-A25EF845F076}" type="presOf" srcId="{AF672148-98C1-4101-8442-5863CDB29D8C}" destId="{226F8825-DCCE-4C1B-B449-9CA95BA902C1}" srcOrd="0" destOrd="0" presId="urn:microsoft.com/office/officeart/2005/8/layout/bProcess2"/>
    <dgm:cxn modelId="{7FE0D5A4-B3CD-49D7-8C61-AA3A2884AF60}" srcId="{8B749530-1AF3-407D-8E38-418FE7517DF3}" destId="{F763DD27-56CC-4EF0-939D-A409FA46BC96}" srcOrd="0" destOrd="0" parTransId="{A8398F73-3B1E-46C8-B347-EBA68E20D07F}" sibTransId="{9E472E57-4A55-45DC-9904-3026F7C51FCA}"/>
    <dgm:cxn modelId="{7B8C10B0-FD59-425E-B9FD-15658756C65F}" srcId="{8B749530-1AF3-407D-8E38-418FE7517DF3}" destId="{91247046-07AF-4C31-9433-4508E489BE69}" srcOrd="6" destOrd="0" parTransId="{54929C48-4740-4B90-9A02-B964599C8848}" sibTransId="{BC748AE4-0F83-48F4-B115-178BEBA5C038}"/>
    <dgm:cxn modelId="{B1716008-343D-4808-8CA9-901D504902B3}" type="presOf" srcId="{8882AED1-64C2-4AE2-8807-A96403CAF4D2}" destId="{4A5B9B2E-FBA9-43A8-9514-89EF5AA7349F}" srcOrd="0" destOrd="0" presId="urn:microsoft.com/office/officeart/2005/8/layout/bProcess2"/>
    <dgm:cxn modelId="{B2D6F654-617B-495D-8678-EA9DEFF37124}" srcId="{8B749530-1AF3-407D-8E38-418FE7517DF3}" destId="{33CC2A57-D46F-4B20-BDDA-4C104E7170F8}" srcOrd="3" destOrd="0" parTransId="{AC8B3EAE-C71F-4B71-9816-2EA0FE34A67E}" sibTransId="{AF672148-98C1-4101-8442-5863CDB29D8C}"/>
    <dgm:cxn modelId="{28C015E0-A06C-4B2D-BA04-98D86BDF2A9C}" type="presOf" srcId="{DB2F7F7E-7CE7-4965-8E2F-6CFB72F2CE79}" destId="{81861CE7-AF10-4847-8A34-21EE9BDE8E95}" srcOrd="0" destOrd="0" presId="urn:microsoft.com/office/officeart/2005/8/layout/bProcess2"/>
    <dgm:cxn modelId="{78653AA0-9097-4AB7-A755-420880AE0247}" srcId="{8B749530-1AF3-407D-8E38-418FE7517DF3}" destId="{9865B914-DB27-4F54-A984-940832A86C15}" srcOrd="1" destOrd="0" parTransId="{CB4ACE0B-1B2C-4C2F-B3DB-99C7FAD81E74}" sibTransId="{B05928DD-2628-493B-A988-60D10A72EF8B}"/>
    <dgm:cxn modelId="{E80C9BC7-4010-4880-98D9-FE954AAF5B27}" type="presOf" srcId="{AFFCAEA1-2982-4266-A174-88705B19A151}" destId="{0781DCB1-E120-4BF3-988A-8BE5DBF412C0}" srcOrd="0" destOrd="0" presId="urn:microsoft.com/office/officeart/2005/8/layout/bProcess2"/>
    <dgm:cxn modelId="{F0D1BA0F-86D8-49FC-B580-B4CD2BDA7A42}" type="presOf" srcId="{BC748AE4-0F83-48F4-B115-178BEBA5C038}" destId="{E3436651-714F-4C61-ACCE-FFEAAA2DD5E8}" srcOrd="0" destOrd="0" presId="urn:microsoft.com/office/officeart/2005/8/layout/bProcess2"/>
    <dgm:cxn modelId="{31BA1819-3DE4-4601-AE49-DA85FC26E39C}" type="presOf" srcId="{DEF93F93-7200-4305-AC21-5BB465F21D95}" destId="{992729D6-B7EC-4697-9D09-4AA3D36C8B08}" srcOrd="0" destOrd="0" presId="urn:microsoft.com/office/officeart/2005/8/layout/bProcess2"/>
    <dgm:cxn modelId="{3866A657-63A6-4878-8056-3499FF82AC77}" srcId="{8B749530-1AF3-407D-8E38-418FE7517DF3}" destId="{AFFCAEA1-2982-4266-A174-88705B19A151}" srcOrd="5" destOrd="0" parTransId="{653211A4-7D10-4F74-8F3F-3438E886A408}" sibTransId="{B439E2E1-CD92-48E2-814F-609378A3ADFD}"/>
    <dgm:cxn modelId="{0A2D4470-638C-4422-BDA9-38FAD484C3FE}" srcId="{8B749530-1AF3-407D-8E38-418FE7517DF3}" destId="{85318BE6-E14D-437D-9943-824BACB51E88}" srcOrd="2" destOrd="0" parTransId="{3FCC6D0F-79F1-4B98-BAE2-6D9846376313}" sibTransId="{792B10C6-D3D7-4C10-A0B5-6DFF1495AFB0}"/>
    <dgm:cxn modelId="{CD86D57A-D881-4D27-9EB0-DAF2DA436ADE}" type="presOf" srcId="{F763DD27-56CC-4EF0-939D-A409FA46BC96}" destId="{DCA2CC14-D4AF-4891-9343-186F7514970E}" srcOrd="0" destOrd="0" presId="urn:microsoft.com/office/officeart/2005/8/layout/bProcess2"/>
    <dgm:cxn modelId="{368F083F-A79D-4DAB-ACEF-A22729D49541}" srcId="{8B749530-1AF3-407D-8E38-418FE7517DF3}" destId="{27E3CEAE-43A4-41AD-8F1E-D2A3C658A195}" srcOrd="7" destOrd="0" parTransId="{116D4C45-70DC-4053-A9EE-CD726CD1125D}" sibTransId="{DEF93F93-7200-4305-AC21-5BB465F21D95}"/>
    <dgm:cxn modelId="{E46C0508-6E8D-4F4E-A8E7-BA320A1ED08C}" type="presOf" srcId="{792B10C6-D3D7-4C10-A0B5-6DFF1495AFB0}" destId="{F225C17D-46C0-4A4E-A8A7-5E641A213CD9}" srcOrd="0" destOrd="0" presId="urn:microsoft.com/office/officeart/2005/8/layout/bProcess2"/>
    <dgm:cxn modelId="{8C8D17C1-2200-4A07-93EC-1CB9252612B9}" srcId="{8B749530-1AF3-407D-8E38-418FE7517DF3}" destId="{2D265DC4-8D5E-414C-A8AF-7878BE0E5FD8}" srcOrd="4" destOrd="0" parTransId="{35FA0D61-5CDE-46FE-AF86-759F38ABA265}" sibTransId="{DB2F7F7E-7CE7-4965-8E2F-6CFB72F2CE79}"/>
    <dgm:cxn modelId="{90E3AC71-B0B0-4F61-83AA-0848723B0A09}" type="presOf" srcId="{B439E2E1-CD92-48E2-814F-609378A3ADFD}" destId="{B1E27DF8-0930-463A-B5F8-A624EDC4DFED}" srcOrd="0" destOrd="0" presId="urn:microsoft.com/office/officeart/2005/8/layout/bProcess2"/>
    <dgm:cxn modelId="{2942C8AC-AA00-4B70-8549-124312189CCD}" type="presParOf" srcId="{99E175FC-144D-44F8-84AA-2EF3B719111B}" destId="{DCA2CC14-D4AF-4891-9343-186F7514970E}" srcOrd="0" destOrd="0" presId="urn:microsoft.com/office/officeart/2005/8/layout/bProcess2"/>
    <dgm:cxn modelId="{BB1C3A99-A9A4-4D14-BA14-F93A47081E79}" type="presParOf" srcId="{99E175FC-144D-44F8-84AA-2EF3B719111B}" destId="{814AD637-310F-48A1-93E2-D8AE730C22E2}" srcOrd="1" destOrd="0" presId="urn:microsoft.com/office/officeart/2005/8/layout/bProcess2"/>
    <dgm:cxn modelId="{F21BC264-E4BD-444A-85E6-FC7288CE0A9F}" type="presParOf" srcId="{99E175FC-144D-44F8-84AA-2EF3B719111B}" destId="{6A4A3EF8-F9AD-443F-B22C-635751511C4D}" srcOrd="2" destOrd="0" presId="urn:microsoft.com/office/officeart/2005/8/layout/bProcess2"/>
    <dgm:cxn modelId="{A1EF5F45-AB2B-4BB0-8AC9-478AE3218DBE}" type="presParOf" srcId="{6A4A3EF8-F9AD-443F-B22C-635751511C4D}" destId="{F77E6F08-CCB0-44D1-B8A9-5F88FB8F5264}" srcOrd="0" destOrd="0" presId="urn:microsoft.com/office/officeart/2005/8/layout/bProcess2"/>
    <dgm:cxn modelId="{DA51C909-A6A2-4875-BE7C-DD046DBCDC16}" type="presParOf" srcId="{6A4A3EF8-F9AD-443F-B22C-635751511C4D}" destId="{240A1159-5E89-4BAD-905C-5761F2BCC239}" srcOrd="1" destOrd="0" presId="urn:microsoft.com/office/officeart/2005/8/layout/bProcess2"/>
    <dgm:cxn modelId="{312428FD-68F9-4AE7-8F0B-4E97870EEA8E}" type="presParOf" srcId="{99E175FC-144D-44F8-84AA-2EF3B719111B}" destId="{44F53453-2864-41CA-B67A-BFFF0C2F78E8}" srcOrd="3" destOrd="0" presId="urn:microsoft.com/office/officeart/2005/8/layout/bProcess2"/>
    <dgm:cxn modelId="{AFC64F71-7244-408C-B34E-2C0B7BB6AD19}" type="presParOf" srcId="{99E175FC-144D-44F8-84AA-2EF3B719111B}" destId="{052F91DB-C878-4D86-BF42-F1C867477E71}" srcOrd="4" destOrd="0" presId="urn:microsoft.com/office/officeart/2005/8/layout/bProcess2"/>
    <dgm:cxn modelId="{3FB4D558-5BB1-4D40-90A3-8296038E8742}" type="presParOf" srcId="{052F91DB-C878-4D86-BF42-F1C867477E71}" destId="{B802B13D-5A39-4958-869B-6E425223D585}" srcOrd="0" destOrd="0" presId="urn:microsoft.com/office/officeart/2005/8/layout/bProcess2"/>
    <dgm:cxn modelId="{61C24DEA-3061-405D-A7B4-E08784117F7D}" type="presParOf" srcId="{052F91DB-C878-4D86-BF42-F1C867477E71}" destId="{1E60D306-5C26-493A-80AC-CD04CE09D627}" srcOrd="1" destOrd="0" presId="urn:microsoft.com/office/officeart/2005/8/layout/bProcess2"/>
    <dgm:cxn modelId="{88B1CCD4-7E74-4C71-8E52-0FF3D65E5FB6}" type="presParOf" srcId="{99E175FC-144D-44F8-84AA-2EF3B719111B}" destId="{F225C17D-46C0-4A4E-A8A7-5E641A213CD9}" srcOrd="5" destOrd="0" presId="urn:microsoft.com/office/officeart/2005/8/layout/bProcess2"/>
    <dgm:cxn modelId="{1927C001-0C73-4B03-BDC3-42353375980E}" type="presParOf" srcId="{99E175FC-144D-44F8-84AA-2EF3B719111B}" destId="{AAC4D788-F314-4397-8845-87185AAF4376}" srcOrd="6" destOrd="0" presId="urn:microsoft.com/office/officeart/2005/8/layout/bProcess2"/>
    <dgm:cxn modelId="{461C3EAE-808A-44DB-9F38-B9836D86336B}" type="presParOf" srcId="{AAC4D788-F314-4397-8845-87185AAF4376}" destId="{A83848E3-5067-419F-8CF1-40C67AEF6E7D}" srcOrd="0" destOrd="0" presId="urn:microsoft.com/office/officeart/2005/8/layout/bProcess2"/>
    <dgm:cxn modelId="{7A44AD3F-DDCB-4AF4-A733-3DDE93E1401A}" type="presParOf" srcId="{AAC4D788-F314-4397-8845-87185AAF4376}" destId="{A476B834-8400-469A-96A4-6DFE422E5986}" srcOrd="1" destOrd="0" presId="urn:microsoft.com/office/officeart/2005/8/layout/bProcess2"/>
    <dgm:cxn modelId="{2AF59E25-A06A-4E6E-A875-2734F4065889}" type="presParOf" srcId="{99E175FC-144D-44F8-84AA-2EF3B719111B}" destId="{226F8825-DCCE-4C1B-B449-9CA95BA902C1}" srcOrd="7" destOrd="0" presId="urn:microsoft.com/office/officeart/2005/8/layout/bProcess2"/>
    <dgm:cxn modelId="{36B5A436-5E72-4120-86BB-DE34CB861B97}" type="presParOf" srcId="{99E175FC-144D-44F8-84AA-2EF3B719111B}" destId="{3AC77946-DDBD-481D-8E69-E44C49235505}" srcOrd="8" destOrd="0" presId="urn:microsoft.com/office/officeart/2005/8/layout/bProcess2"/>
    <dgm:cxn modelId="{933C25F9-476E-41BB-A059-086B13E03D93}" type="presParOf" srcId="{3AC77946-DDBD-481D-8E69-E44C49235505}" destId="{83BFE725-4E5F-4B88-853F-5166B6D9DA0C}" srcOrd="0" destOrd="0" presId="urn:microsoft.com/office/officeart/2005/8/layout/bProcess2"/>
    <dgm:cxn modelId="{C6CB362F-A34B-4D7F-89A0-349A392BF8BB}" type="presParOf" srcId="{3AC77946-DDBD-481D-8E69-E44C49235505}" destId="{22C943DB-20FF-475D-B70A-ACC3B99683F9}" srcOrd="1" destOrd="0" presId="urn:microsoft.com/office/officeart/2005/8/layout/bProcess2"/>
    <dgm:cxn modelId="{A8EC6452-8A46-44F1-A1DA-D149F8C81415}" type="presParOf" srcId="{99E175FC-144D-44F8-84AA-2EF3B719111B}" destId="{81861CE7-AF10-4847-8A34-21EE9BDE8E95}" srcOrd="9" destOrd="0" presId="urn:microsoft.com/office/officeart/2005/8/layout/bProcess2"/>
    <dgm:cxn modelId="{34F07FDC-1006-4429-BADC-FC25B78CD12C}" type="presParOf" srcId="{99E175FC-144D-44F8-84AA-2EF3B719111B}" destId="{4E8A9278-6DA7-4854-B207-EBAD057C4737}" srcOrd="10" destOrd="0" presId="urn:microsoft.com/office/officeart/2005/8/layout/bProcess2"/>
    <dgm:cxn modelId="{16E4562A-6670-4276-975E-3C14CD1EDD0E}" type="presParOf" srcId="{4E8A9278-6DA7-4854-B207-EBAD057C4737}" destId="{D7C0244A-2964-470A-B7D9-1254484FF32A}" srcOrd="0" destOrd="0" presId="urn:microsoft.com/office/officeart/2005/8/layout/bProcess2"/>
    <dgm:cxn modelId="{6E503161-244D-461F-9FDF-CD61E6E46A9B}" type="presParOf" srcId="{4E8A9278-6DA7-4854-B207-EBAD057C4737}" destId="{0781DCB1-E120-4BF3-988A-8BE5DBF412C0}" srcOrd="1" destOrd="0" presId="urn:microsoft.com/office/officeart/2005/8/layout/bProcess2"/>
    <dgm:cxn modelId="{7307926B-E212-491D-ADEF-6785C6C16F31}" type="presParOf" srcId="{99E175FC-144D-44F8-84AA-2EF3B719111B}" destId="{B1E27DF8-0930-463A-B5F8-A624EDC4DFED}" srcOrd="11" destOrd="0" presId="urn:microsoft.com/office/officeart/2005/8/layout/bProcess2"/>
    <dgm:cxn modelId="{00224F93-0F7E-4251-821C-75478F9701E9}" type="presParOf" srcId="{99E175FC-144D-44F8-84AA-2EF3B719111B}" destId="{6A3D151C-D990-41B6-8B96-F3461304C251}" srcOrd="12" destOrd="0" presId="urn:microsoft.com/office/officeart/2005/8/layout/bProcess2"/>
    <dgm:cxn modelId="{316626A8-BE65-40FF-8676-FF4375AB7D93}" type="presParOf" srcId="{6A3D151C-D990-41B6-8B96-F3461304C251}" destId="{95F8637E-D3CC-49CA-92B8-E8179EA4AE84}" srcOrd="0" destOrd="0" presId="urn:microsoft.com/office/officeart/2005/8/layout/bProcess2"/>
    <dgm:cxn modelId="{8E2D8C55-3613-424F-A0FF-3F89F27B2313}" type="presParOf" srcId="{6A3D151C-D990-41B6-8B96-F3461304C251}" destId="{5F546F64-6F0A-4529-BF8C-315C8695F89D}" srcOrd="1" destOrd="0" presId="urn:microsoft.com/office/officeart/2005/8/layout/bProcess2"/>
    <dgm:cxn modelId="{E2406064-4C2C-4998-994C-E0235B0732B2}" type="presParOf" srcId="{99E175FC-144D-44F8-84AA-2EF3B719111B}" destId="{E3436651-714F-4C61-ACCE-FFEAAA2DD5E8}" srcOrd="13" destOrd="0" presId="urn:microsoft.com/office/officeart/2005/8/layout/bProcess2"/>
    <dgm:cxn modelId="{90A2A106-44BE-4F19-89E1-34914151B75B}" type="presParOf" srcId="{99E175FC-144D-44F8-84AA-2EF3B719111B}" destId="{3DF718A4-E520-43F8-AA6C-F14E63504201}" srcOrd="14" destOrd="0" presId="urn:microsoft.com/office/officeart/2005/8/layout/bProcess2"/>
    <dgm:cxn modelId="{8DF5A59B-3FDC-4EEA-8954-0CC94715649E}" type="presParOf" srcId="{3DF718A4-E520-43F8-AA6C-F14E63504201}" destId="{BB18CACE-267B-4B79-BFAE-FD1ED13A93BE}" srcOrd="0" destOrd="0" presId="urn:microsoft.com/office/officeart/2005/8/layout/bProcess2"/>
    <dgm:cxn modelId="{F371DAA0-99F1-43DE-9582-576478677A30}" type="presParOf" srcId="{3DF718A4-E520-43F8-AA6C-F14E63504201}" destId="{E37114EC-E3E6-498F-9ACD-53D80562E9F9}" srcOrd="1" destOrd="0" presId="urn:microsoft.com/office/officeart/2005/8/layout/bProcess2"/>
    <dgm:cxn modelId="{2D9C382D-A545-4F26-8D0C-0E501D9D04F9}" type="presParOf" srcId="{99E175FC-144D-44F8-84AA-2EF3B719111B}" destId="{992729D6-B7EC-4697-9D09-4AA3D36C8B08}" srcOrd="15" destOrd="0" presId="urn:microsoft.com/office/officeart/2005/8/layout/bProcess2"/>
    <dgm:cxn modelId="{D2FD03BC-56EF-4D7B-9BAB-70E80BECF010}" type="presParOf" srcId="{99E175FC-144D-44F8-84AA-2EF3B719111B}" destId="{4A5B9B2E-FBA9-43A8-9514-89EF5AA7349F}" srcOrd="16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A2CC14-D4AF-4891-9343-186F7514970E}">
      <dsp:nvSpPr>
        <dsp:cNvPr id="0" name=""/>
        <dsp:cNvSpPr/>
      </dsp:nvSpPr>
      <dsp:spPr>
        <a:xfrm>
          <a:off x="0" y="358731"/>
          <a:ext cx="1501861" cy="15018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600" kern="1200" dirty="0" smtClean="0"/>
            <a:t>八點出發</a:t>
          </a:r>
          <a:endParaRPr lang="zh-TW" altLang="en-US" sz="2600" kern="1200" dirty="0"/>
        </a:p>
      </dsp:txBody>
      <dsp:txXfrm>
        <a:off x="219942" y="578673"/>
        <a:ext cx="1061977" cy="1061977"/>
      </dsp:txXfrm>
    </dsp:sp>
    <dsp:sp modelId="{814AD637-310F-48A1-93E2-D8AE730C22E2}">
      <dsp:nvSpPr>
        <dsp:cNvPr id="0" name=""/>
        <dsp:cNvSpPr/>
      </dsp:nvSpPr>
      <dsp:spPr>
        <a:xfrm rot="10797878">
          <a:off x="488831" y="2067583"/>
          <a:ext cx="525651" cy="438819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0A1159-5E89-4BAD-905C-5761F2BCC239}">
      <dsp:nvSpPr>
        <dsp:cNvPr id="0" name=""/>
        <dsp:cNvSpPr/>
      </dsp:nvSpPr>
      <dsp:spPr>
        <a:xfrm>
          <a:off x="251343" y="2688554"/>
          <a:ext cx="1001741" cy="10017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海盜船</a:t>
          </a:r>
          <a:endParaRPr lang="zh-TW" altLang="en-US" sz="1700" kern="1200" dirty="0"/>
        </a:p>
      </dsp:txBody>
      <dsp:txXfrm>
        <a:off x="398045" y="2835256"/>
        <a:ext cx="708337" cy="708337"/>
      </dsp:txXfrm>
    </dsp:sp>
    <dsp:sp modelId="{44F53453-2864-41CA-B67A-BFFF0C2F78E8}">
      <dsp:nvSpPr>
        <dsp:cNvPr id="0" name=""/>
        <dsp:cNvSpPr/>
      </dsp:nvSpPr>
      <dsp:spPr>
        <a:xfrm rot="5749068">
          <a:off x="1667328" y="3090036"/>
          <a:ext cx="525651" cy="438819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60D306-5C26-493A-80AC-CD04CE09D627}">
      <dsp:nvSpPr>
        <dsp:cNvPr id="0" name=""/>
        <dsp:cNvSpPr/>
      </dsp:nvSpPr>
      <dsp:spPr>
        <a:xfrm>
          <a:off x="2582512" y="2926077"/>
          <a:ext cx="1001741" cy="10017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雲霄飛車</a:t>
          </a:r>
          <a:endParaRPr lang="zh-TW" altLang="en-US" sz="1700" kern="1200" dirty="0"/>
        </a:p>
      </dsp:txBody>
      <dsp:txXfrm>
        <a:off x="2729214" y="3072779"/>
        <a:ext cx="708337" cy="708337"/>
      </dsp:txXfrm>
    </dsp:sp>
    <dsp:sp modelId="{F225C17D-46C0-4A4E-A8A7-5E641A213CD9}">
      <dsp:nvSpPr>
        <dsp:cNvPr id="0" name=""/>
        <dsp:cNvSpPr/>
      </dsp:nvSpPr>
      <dsp:spPr>
        <a:xfrm rot="21481092">
          <a:off x="2780940" y="2062608"/>
          <a:ext cx="525651" cy="438819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6B834-8400-469A-96A4-6DFE422E5986}">
      <dsp:nvSpPr>
        <dsp:cNvPr id="0" name=""/>
        <dsp:cNvSpPr/>
      </dsp:nvSpPr>
      <dsp:spPr>
        <a:xfrm>
          <a:off x="2504136" y="661041"/>
          <a:ext cx="1001741" cy="10017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小飛龍</a:t>
          </a:r>
          <a:endParaRPr lang="zh-TW" altLang="en-US" sz="1700" kern="1200" dirty="0"/>
        </a:p>
      </dsp:txBody>
      <dsp:txXfrm>
        <a:off x="2650838" y="807743"/>
        <a:ext cx="708337" cy="708337"/>
      </dsp:txXfrm>
    </dsp:sp>
    <dsp:sp modelId="{226F8825-DCCE-4C1B-B449-9CA95BA902C1}">
      <dsp:nvSpPr>
        <dsp:cNvPr id="0" name=""/>
        <dsp:cNvSpPr/>
      </dsp:nvSpPr>
      <dsp:spPr>
        <a:xfrm rot="5400000">
          <a:off x="3880997" y="942502"/>
          <a:ext cx="525651" cy="438819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C943DB-20FF-475D-B70A-ACC3B99683F9}">
      <dsp:nvSpPr>
        <dsp:cNvPr id="0" name=""/>
        <dsp:cNvSpPr/>
      </dsp:nvSpPr>
      <dsp:spPr>
        <a:xfrm>
          <a:off x="4756929" y="661041"/>
          <a:ext cx="1001741" cy="10017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摩天輪</a:t>
          </a:r>
          <a:endParaRPr lang="zh-TW" altLang="en-US" sz="1700" kern="1200" dirty="0"/>
        </a:p>
      </dsp:txBody>
      <dsp:txXfrm>
        <a:off x="4903631" y="807743"/>
        <a:ext cx="708337" cy="708337"/>
      </dsp:txXfrm>
    </dsp:sp>
    <dsp:sp modelId="{81861CE7-AF10-4847-8A34-21EE9BDE8E95}">
      <dsp:nvSpPr>
        <dsp:cNvPr id="0" name=""/>
        <dsp:cNvSpPr/>
      </dsp:nvSpPr>
      <dsp:spPr>
        <a:xfrm rot="10800000">
          <a:off x="4994974" y="1968678"/>
          <a:ext cx="525651" cy="438819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81DCB1-E120-4BF3-988A-8BE5DBF412C0}">
      <dsp:nvSpPr>
        <dsp:cNvPr id="0" name=""/>
        <dsp:cNvSpPr/>
      </dsp:nvSpPr>
      <dsp:spPr>
        <a:xfrm>
          <a:off x="4756929" y="2688554"/>
          <a:ext cx="1001741" cy="10017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海洋總動員</a:t>
          </a:r>
          <a:endParaRPr lang="zh-TW" altLang="en-US" sz="1700" kern="1200" dirty="0"/>
        </a:p>
      </dsp:txBody>
      <dsp:txXfrm>
        <a:off x="4903631" y="2835256"/>
        <a:ext cx="708337" cy="708337"/>
      </dsp:txXfrm>
    </dsp:sp>
    <dsp:sp modelId="{B1E27DF8-0930-463A-B5F8-A624EDC4DFED}">
      <dsp:nvSpPr>
        <dsp:cNvPr id="0" name=""/>
        <dsp:cNvSpPr/>
      </dsp:nvSpPr>
      <dsp:spPr>
        <a:xfrm rot="5400000">
          <a:off x="6133789" y="2970015"/>
          <a:ext cx="525651" cy="438819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546F64-6F0A-4529-BF8C-315C8695F89D}">
      <dsp:nvSpPr>
        <dsp:cNvPr id="0" name=""/>
        <dsp:cNvSpPr/>
      </dsp:nvSpPr>
      <dsp:spPr>
        <a:xfrm>
          <a:off x="7009721" y="2688554"/>
          <a:ext cx="1001741" cy="10017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咖啡杯</a:t>
          </a:r>
          <a:endParaRPr lang="zh-TW" altLang="en-US" sz="1700" kern="1200" dirty="0"/>
        </a:p>
      </dsp:txBody>
      <dsp:txXfrm>
        <a:off x="7156423" y="2835256"/>
        <a:ext cx="708337" cy="708337"/>
      </dsp:txXfrm>
    </dsp:sp>
    <dsp:sp modelId="{E3436651-714F-4C61-ACCE-FFEAAA2DD5E8}">
      <dsp:nvSpPr>
        <dsp:cNvPr id="0" name=""/>
        <dsp:cNvSpPr/>
      </dsp:nvSpPr>
      <dsp:spPr>
        <a:xfrm>
          <a:off x="7247766" y="1943839"/>
          <a:ext cx="525651" cy="438819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7114EC-E3E6-498F-9ACD-53D80562E9F9}">
      <dsp:nvSpPr>
        <dsp:cNvPr id="0" name=""/>
        <dsp:cNvSpPr/>
      </dsp:nvSpPr>
      <dsp:spPr>
        <a:xfrm>
          <a:off x="7009721" y="661041"/>
          <a:ext cx="1001741" cy="10017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碰碰車</a:t>
          </a:r>
          <a:endParaRPr lang="zh-TW" altLang="en-US" sz="1700" kern="1200" dirty="0"/>
        </a:p>
      </dsp:txBody>
      <dsp:txXfrm>
        <a:off x="7156423" y="807743"/>
        <a:ext cx="708337" cy="708337"/>
      </dsp:txXfrm>
    </dsp:sp>
    <dsp:sp modelId="{992729D6-B7EC-4697-9D09-4AA3D36C8B08}">
      <dsp:nvSpPr>
        <dsp:cNvPr id="0" name=""/>
        <dsp:cNvSpPr/>
      </dsp:nvSpPr>
      <dsp:spPr>
        <a:xfrm rot="5400000">
          <a:off x="8261552" y="942502"/>
          <a:ext cx="525651" cy="438819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5B9B2E-FBA9-43A8-9514-89EF5AA7349F}">
      <dsp:nvSpPr>
        <dsp:cNvPr id="0" name=""/>
        <dsp:cNvSpPr/>
      </dsp:nvSpPr>
      <dsp:spPr>
        <a:xfrm>
          <a:off x="9012454" y="410981"/>
          <a:ext cx="1501861" cy="15018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600" kern="1200" dirty="0" smtClean="0"/>
            <a:t>15</a:t>
          </a:r>
          <a:r>
            <a:rPr lang="zh-TW" altLang="en-US" sz="2600" kern="1200" dirty="0" smtClean="0"/>
            <a:t> </a:t>
          </a:r>
          <a:r>
            <a:rPr lang="en-US" altLang="zh-TW" sz="2600" kern="1200" dirty="0" smtClean="0"/>
            <a:t>00</a:t>
          </a:r>
          <a:r>
            <a:rPr lang="zh-TW" altLang="en-US" sz="2600" kern="1200" dirty="0" smtClean="0"/>
            <a:t>回學校</a:t>
          </a:r>
          <a:endParaRPr lang="zh-TW" altLang="en-US" sz="2600" kern="1200" dirty="0"/>
        </a:p>
      </dsp:txBody>
      <dsp:txXfrm>
        <a:off x="9232396" y="630923"/>
        <a:ext cx="1061977" cy="10619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C9B9E-2E49-4499-B9EF-7AC3A11A30DB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AF1-1887-4EA9-9E5D-B13D2F946D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680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C9B9E-2E49-4499-B9EF-7AC3A11A30DB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AF1-1887-4EA9-9E5D-B13D2F946D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0717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C9B9E-2E49-4499-B9EF-7AC3A11A30DB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AF1-1887-4EA9-9E5D-B13D2F946D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0311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C9B9E-2E49-4499-B9EF-7AC3A11A30DB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AF1-1887-4EA9-9E5D-B13D2F946D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9241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C9B9E-2E49-4499-B9EF-7AC3A11A30DB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AF1-1887-4EA9-9E5D-B13D2F946D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5112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C9B9E-2E49-4499-B9EF-7AC3A11A30DB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AF1-1887-4EA9-9E5D-B13D2F946D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7562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C9B9E-2E49-4499-B9EF-7AC3A11A30DB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AF1-1887-4EA9-9E5D-B13D2F946D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9413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C9B9E-2E49-4499-B9EF-7AC3A11A30DB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AF1-1887-4EA9-9E5D-B13D2F946D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6658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C9B9E-2E49-4499-B9EF-7AC3A11A30DB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AF1-1887-4EA9-9E5D-B13D2F946D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2773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C9B9E-2E49-4499-B9EF-7AC3A11A30DB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AF1-1887-4EA9-9E5D-B13D2F946D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1827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C9B9E-2E49-4499-B9EF-7AC3A11A30DB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AF1-1887-4EA9-9E5D-B13D2F946D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6478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C9B9E-2E49-4499-B9EF-7AC3A11A30DB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BDAF1-1887-4EA9-9E5D-B13D2F946D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1532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</a:t>
            </a:r>
            <a:r>
              <a:rPr lang="zh-TW" altLang="en-US" smtClean="0"/>
              <a:t>新樂園一日遊</a:t>
            </a:r>
            <a:endParaRPr lang="zh-TW" altLang="en-US" dirty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612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287229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326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24</Words>
  <Application>Microsoft Office PowerPoint</Application>
  <PresentationFormat>寬螢幕</PresentationFormat>
  <Paragraphs>11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行程規劃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2</cp:revision>
  <dcterms:created xsi:type="dcterms:W3CDTF">2021-12-23T05:54:38Z</dcterms:created>
  <dcterms:modified xsi:type="dcterms:W3CDTF">2021-12-23T06:07:34Z</dcterms:modified>
</cp:coreProperties>
</file>