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40316" y="225959"/>
            <a:ext cx="9360418" cy="1278747"/>
          </a:xfrm>
        </p:spPr>
        <p:txBody>
          <a:bodyPr rtlCol="0"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57390" y="1601705"/>
            <a:ext cx="5031665" cy="1036992"/>
          </a:xfrm>
        </p:spPr>
        <p:txBody>
          <a:bodyPr rtlCol="0"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169" y="2409129"/>
            <a:ext cx="2041991" cy="34866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7484" y="324885"/>
            <a:ext cx="1915948" cy="117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5159611" cy="2459083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2</a:t>
            </a: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小時</a:t>
            </a:r>
          </a:p>
          <a:p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使用</a:t>
            </a:r>
            <a:r>
              <a:rPr lang="en-US" altLang="zh-TW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30</a:t>
            </a: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分鐘，休息</a:t>
            </a:r>
            <a:r>
              <a:rPr lang="en-US" altLang="zh-TW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10</a:t>
            </a: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499" y="2921613"/>
            <a:ext cx="7282243" cy="309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12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5185737" cy="226314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燈光充足、不閃爍</a:t>
            </a:r>
          </a:p>
          <a:p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不關燈或在昏暗環境使用</a:t>
            </a:r>
            <a:r>
              <a:rPr lang="en-US" altLang="zh-TW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3</a:t>
            </a: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09" y="1725717"/>
            <a:ext cx="4975387" cy="404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3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32514" y="117565"/>
            <a:ext cx="6418217" cy="998825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54427" y="1312334"/>
            <a:ext cx="4989794" cy="2380706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每天戶外運動，最少</a:t>
            </a:r>
            <a:r>
              <a:rPr lang="en-US" altLang="zh-TW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1</a:t>
            </a: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63" y="2308166"/>
            <a:ext cx="6559417" cy="338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97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40262f94-9f35-4ac3-9a90-690165a166b7"/>
    <ds:schemaRef ds:uri="http://schemas.microsoft.com/office/infopath/2007/PartnerControls"/>
    <ds:schemaRef ds:uri="a4f35948-e619-41b3-aa29-22878b09cfd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46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文鼎特明</vt:lpstr>
      <vt:lpstr>細明體</vt:lpstr>
      <vt:lpstr>微軟正黑體</vt:lpstr>
      <vt:lpstr>Arial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4</cp:revision>
  <dcterms:created xsi:type="dcterms:W3CDTF">2021-10-07T05:50:59Z</dcterms:created>
  <dcterms:modified xsi:type="dcterms:W3CDTF">2021-10-14T06:10:51Z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