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1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3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703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596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2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4140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64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679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665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0484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4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A3B64-B5F1-4164-A51E-B961610BFCF3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A3351-1329-4631-9B38-D43094A9E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89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181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</cp:revision>
  <dcterms:created xsi:type="dcterms:W3CDTF">2021-10-21T05:39:43Z</dcterms:created>
  <dcterms:modified xsi:type="dcterms:W3CDTF">2021-10-21T05:42:41Z</dcterms:modified>
</cp:coreProperties>
</file>